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7"/>
  </p:notesMasterIdLst>
  <p:sldIdLst>
    <p:sldId id="282" r:id="rId2"/>
    <p:sldId id="319" r:id="rId3"/>
    <p:sldId id="284" r:id="rId4"/>
    <p:sldId id="317" r:id="rId5"/>
    <p:sldId id="309" r:id="rId6"/>
    <p:sldId id="312" r:id="rId7"/>
    <p:sldId id="299" r:id="rId8"/>
    <p:sldId id="300" r:id="rId9"/>
    <p:sldId id="301" r:id="rId10"/>
    <p:sldId id="302" r:id="rId11"/>
    <p:sldId id="303" r:id="rId12"/>
    <p:sldId id="305" r:id="rId13"/>
    <p:sldId id="304" r:id="rId14"/>
    <p:sldId id="256" r:id="rId15"/>
    <p:sldId id="275" r:id="rId16"/>
    <p:sldId id="283" r:id="rId17"/>
    <p:sldId id="291" r:id="rId18"/>
    <p:sldId id="289" r:id="rId19"/>
    <p:sldId id="290" r:id="rId20"/>
    <p:sldId id="286" r:id="rId21"/>
    <p:sldId id="288" r:id="rId22"/>
    <p:sldId id="285" r:id="rId23"/>
    <p:sldId id="276" r:id="rId24"/>
    <p:sldId id="318" r:id="rId25"/>
    <p:sldId id="32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33"/>
    <a:srgbClr val="FF3399"/>
    <a:srgbClr val="000099"/>
    <a:srgbClr val="800080"/>
    <a:srgbClr val="00CC00"/>
    <a:srgbClr val="A50021"/>
    <a:srgbClr val="5328A8"/>
    <a:srgbClr val="AD233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5048" autoAdjust="0"/>
  </p:normalViewPr>
  <p:slideViewPr>
    <p:cSldViewPr>
      <p:cViewPr>
        <p:scale>
          <a:sx n="103" d="100"/>
          <a:sy n="103" d="100"/>
        </p:scale>
        <p:origin x="-426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C0BE7-8727-42C7-BFBC-C203BDB6BC17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9EE18-7F88-4157-A9BB-D7011905A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8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8EA-450E-4B47-81C4-5BCD8542D610}" type="datetime1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6961-9FEF-45F0-AD9E-BA5FE77988E1}" type="datetime1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95EB-95D3-4BCB-94AF-F38A8B7510B6}" type="datetime1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975908-CF79-43DB-A624-D254B36FFBEB}" type="datetime1">
              <a:rPr lang="ru-RU" smtClean="0"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91F94C-9392-4814-93AD-9123CAB826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7C4B-FC43-4D31-965D-BEA290E183CF}" type="datetime1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A0E8-4515-4E59-A289-27912D0A073A}" type="datetime1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9AC2-5490-4023-9094-5BA18C655E9A}" type="datetime1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09BB-1887-4284-B090-E5B91A0DFFD2}" type="datetime1">
              <a:rPr lang="ru-RU" smtClean="0"/>
              <a:t>24.12.2018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2116-A94E-4337-8DC5-4E41AA4A33CA}" type="datetime1">
              <a:rPr lang="ru-RU" smtClean="0"/>
              <a:t>24.12.2018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8F46-0117-49D5-A477-5BDE2B8F6048}" type="datetime1">
              <a:rPr lang="ru-RU" smtClean="0"/>
              <a:t>24.12.2018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30F5-EA40-49B7-81CB-90CF62509B41}" type="datetime1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8DBF-4596-4AC0-8C69-339C067EB1BC}" type="datetime1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38F90D5-1B78-447F-8D2A-BF4EDD25E1E0}" type="datetime1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>
    <p:wheel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ogk1.com/users_images/20070411141813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Классный час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«Экономим электроэнергию – бережем планету!»</a:t>
            </a: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sites.duke.edu/tlge_is49/files/2011/04/alternative-energy-store-896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2830959" cy="323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ТЕЛЕВИЗОР</a:t>
            </a:r>
            <a:endParaRPr lang="ru-RU" dirty="0"/>
          </a:p>
        </p:txBody>
      </p:sp>
      <p:pic>
        <p:nvPicPr>
          <p:cNvPr id="1031" name="Picture 7" descr="C:\Documents and Settings\Владелец\Мои документы\Мои рисунки\i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1488852"/>
            <a:ext cx="4608512" cy="4320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1340768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Смотрю я на экран в квартире, </a:t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вижу, что творится в мире.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Погода, новости, кино,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 спорт узнаю заодно. 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ХОЛОДИЛЬНИК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холодильник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304256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1412776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Полюбуйся, посмотри: 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Полюс Северный внутри, 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Там сверкает снег и лед, 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Там сама зима живет. 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Навсегда нам эту зиму 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Привезли из магазина.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фе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580112" y="3107631"/>
            <a:ext cx="3162300" cy="2676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1340768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Сушит ветер - суховей </a:t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Кудри мамочки моей. </a:t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УТЮГ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утюг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96752"/>
            <a:ext cx="3737388" cy="452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1772816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Гладит все, чего касается, 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 дотронешься - кусается.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Очень нужный в жизни друг –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Электрический утюг!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включать  в одну розетку сразу  много  электроприборов.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npkazanceva.KAB-23\Мои документы\Мои рисунки\1273816671_mamairina2_a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276872"/>
            <a:ext cx="6645020" cy="4032448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«Егоркино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-  горе»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электроэнергия сбереж\энергос. картин\t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836712"/>
            <a:ext cx="8928992" cy="554461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folHlink"/>
                </a:solidFill>
                <a:latin typeface="Rockwell Extra Bold" pitchFamily="18" charset="0"/>
              </a:rPr>
              <a:t/>
            </a:r>
            <a:br>
              <a:rPr lang="ru-RU" sz="4000" b="1" dirty="0">
                <a:solidFill>
                  <a:schemeClr val="folHlink"/>
                </a:solidFill>
                <a:latin typeface="Rockwell Extra Bold" pitchFamily="18" charset="0"/>
              </a:rPr>
            </a:br>
            <a:r>
              <a:rPr lang="ru-RU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Полезные 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советы  на </a:t>
            </a:r>
            <a:r>
              <a:rPr lang="ru-RU" sz="27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день</a:t>
            </a:r>
            <a: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электроэнергия сбереж\энергос. картин\зхд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955471" y="2924944"/>
            <a:ext cx="5081023" cy="3579812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89711" y="908720"/>
            <a:ext cx="8554493" cy="23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ctr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43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забывайте всегда выключать за собой свет!</a:t>
            </a:r>
          </a:p>
          <a:p>
            <a:pPr marL="342900" indent="-342900" algn="ctr" eaLnBrk="0" hangingPunct="0"/>
            <a:endParaRPr lang="ru-RU" sz="320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92100"/>
            <a:ext cx="8229600" cy="832644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Холодильник,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морозильная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камера 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95536" y="980728"/>
            <a:ext cx="8424936" cy="30963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Холодильник ставьте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прохладное место, если температура в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комнате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достигает 30ºC, то потребление  электроэнергии удваивается. </a:t>
            </a:r>
            <a:endParaRPr lang="ru-RU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кладите теплые продукты в холодильник, дайте остыть им до комнатной температуры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Своевременно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размораживайте морозильную камеру, при образовании в ней льда ухудшается охлаждение замороженных продуктов и увеличивается потребление электроэнергии. </a:t>
            </a:r>
          </a:p>
          <a:p>
            <a:pPr marL="0" indent="0">
              <a:lnSpc>
                <a:spcPct val="110000"/>
              </a:lnSpc>
              <a:buNone/>
            </a:pP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6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FFFF66"/>
              </a:solidFill>
            </a:endParaRPr>
          </a:p>
        </p:txBody>
      </p:sp>
      <p:pic>
        <p:nvPicPr>
          <p:cNvPr id="47112" name="Picture 8" descr="j04123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6876256" y="3405411"/>
            <a:ext cx="1895971" cy="3424415"/>
          </a:xfrm>
          <a:noFill/>
          <a:ln/>
        </p:spPr>
      </p:pic>
      <p:sp>
        <p:nvSpPr>
          <p:cNvPr id="47107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251520" y="1905000"/>
            <a:ext cx="360040" cy="4692352"/>
          </a:xfrm>
        </p:spPr>
        <p:txBody>
          <a:bodyPr/>
          <a:lstStyle/>
          <a:p>
            <a:pPr>
              <a:buFontTx/>
              <a:buNone/>
            </a:pPr>
            <a:endParaRPr lang="ru-RU" b="1" dirty="0">
              <a:solidFill>
                <a:srgbClr val="FFFF66"/>
              </a:solidFill>
            </a:endParaRPr>
          </a:p>
          <a:p>
            <a:endParaRPr lang="ru-RU" b="1" dirty="0">
              <a:solidFill>
                <a:srgbClr val="FFFF66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Электрочайник 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988840"/>
            <a:ext cx="8964612" cy="11974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FontTx/>
              <a:buNone/>
            </a:pPr>
            <a:r>
              <a:rPr lang="ru-RU" sz="1000" b="1" dirty="0">
                <a:solidFill>
                  <a:srgbClr val="FFFF66"/>
                </a:solidFill>
              </a:rPr>
              <a:t>    </a:t>
            </a:r>
            <a:r>
              <a:rPr lang="ru-RU" sz="1000" b="1" dirty="0" smtClean="0">
                <a:solidFill>
                  <a:srgbClr val="FFFF66"/>
                </a:solidFill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Своевременно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удаляйте из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электрочайника  накипь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т.к. вода в посуде с накипью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нагревается   медленно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а электроэнергии расходуется больше. </a:t>
            </a:r>
          </a:p>
          <a:p>
            <a:pPr>
              <a:lnSpc>
                <a:spcPct val="80000"/>
              </a:lnSpc>
            </a:pPr>
            <a:endParaRPr lang="ru-RU" sz="4000" dirty="0"/>
          </a:p>
        </p:txBody>
      </p:sp>
      <p:pic>
        <p:nvPicPr>
          <p:cNvPr id="43013" name="Picture 5" descr="j04122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3717032"/>
            <a:ext cx="1809502" cy="26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j04122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4007706"/>
            <a:ext cx="3203849" cy="288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Стиральная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машина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199394"/>
            <a:ext cx="8964489" cy="28083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условие рациональной эксплуатации стиральных машин – не превышать нормы максимальной загрузки белья.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-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избегать  неполной загрузки стиральной машины: перерасход электроэнергии в этом случае может составить 10–15%.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-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неправильной программе стирки перерасход электроэнергии – до 30%.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стеклянный пузырек, </a:t>
            </a:r>
            <a:b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 живет в нем огонек.</a:t>
            </a:r>
            <a:b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Днем он спит, а как проснется,</a:t>
            </a:r>
            <a:b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Ярким пламенем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зажжется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2050" name="Picture 2" descr="C:\Users\User\Desktop\origina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8" t="26517" r="42083" b="25338"/>
          <a:stretch/>
        </p:blipFill>
        <p:spPr bwMode="auto">
          <a:xfrm rot="10800000">
            <a:off x="6156176" y="3356992"/>
            <a:ext cx="1704250" cy="28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5191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260350"/>
            <a:ext cx="8605713" cy="244857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Посмотрите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где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 вашем доме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можно заменить  простую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лампу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накаливания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энергосберегающую  лампу.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dirty="0">
              <a:solidFill>
                <a:srgbClr val="FFFF66"/>
              </a:solidFill>
            </a:endParaRPr>
          </a:p>
        </p:txBody>
      </p:sp>
      <p:pic>
        <p:nvPicPr>
          <p:cNvPr id="58372" name="Picture 4" descr="http://www.ogk1.com/users_images/20070411141813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2987824" y="2924944"/>
            <a:ext cx="2565192" cy="355657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Documents and Settings\Владелец\Мои документы\Мои рисунки\шшлшлшлш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2420888"/>
            <a:ext cx="2808312" cy="2808312"/>
          </a:xfrm>
          <a:prstGeom prst="round2Diag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620688"/>
            <a:ext cx="8712968" cy="532710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/>
              <a:t>   </a:t>
            </a:r>
            <a:r>
              <a:rPr lang="ru-RU" dirty="0" smtClean="0"/>
              <a:t>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забывайте менять или чистить пылесборник и фильтры очистки выбрасываемого воздуха, которые увеличивают энергопотребление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пылесоса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folHlink"/>
                </a:solidFill>
              </a:rPr>
              <a:t> </a:t>
            </a:r>
            <a:endParaRPr lang="ru-RU" dirty="0">
              <a:solidFill>
                <a:schemeClr val="folHlink"/>
              </a:solidFill>
            </a:endParaRPr>
          </a:p>
        </p:txBody>
      </p:sp>
      <p:pic>
        <p:nvPicPr>
          <p:cNvPr id="19459" name="Picture 3" descr="C:\Documents and Settings\Владелец\Мои документы\Мои рисунки\лщлщззлщ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2852936"/>
            <a:ext cx="3894978" cy="3672408"/>
          </a:xfrm>
          <a:prstGeom prst="round2Diag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238651"/>
            <a:ext cx="90364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Содержите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чистоте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лампы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плафоны!</a:t>
            </a:r>
          </a:p>
          <a:p>
            <a:pPr marL="342900" indent="-342900"/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/>
            <a:endParaRPr lang="ru-RU" dirty="0">
              <a:latin typeface="Arial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851920" y="4221088"/>
            <a:ext cx="4706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Ваши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окна должны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быть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чистыми!</a:t>
            </a:r>
          </a:p>
        </p:txBody>
      </p:sp>
      <p:pic>
        <p:nvPicPr>
          <p:cNvPr id="56329" name="Picture 9" descr="j00899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792052"/>
            <a:ext cx="4608512" cy="34893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Когда закипит жидкость,  уменьшите   нагрев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098" name="Picture 2" descr="F:\электроэнергия сбереж\энергос. картин\serikov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0768"/>
            <a:ext cx="7992888" cy="4896544"/>
          </a:xfrm>
          <a:prstGeom prst="snip2Same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8" t="26517" r="42083" b="25338"/>
          <a:stretch/>
        </p:blipFill>
        <p:spPr bwMode="auto">
          <a:xfrm rot="10800000">
            <a:off x="5652120" y="692697"/>
            <a:ext cx="3186702" cy="540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582" y="-459432"/>
            <a:ext cx="9036050" cy="57653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к свету относиться экономно!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Зря не использовать, а если тратить - скромно!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в наших силах этот мир сберечь!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же не будем свет понапрасну жечь!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424847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6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</a:t>
            </a:r>
            <a:endParaRPr lang="ru-RU" sz="66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7280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800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Электричество вырабатывается на электростанциях,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гидроэлектростанциях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приходит в наш дом по проводам.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Владелец\Мои документы\Мои рисунки\Поворот img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932040" y="2915455"/>
            <a:ext cx="4130016" cy="3579812"/>
          </a:xfrm>
          <a:prstGeom prst="round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1520" y="911043"/>
            <a:ext cx="42484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дальним селам, городам,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идет по проводам?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Светлое величество!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- электричество!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Электростанция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Documents and Settings\Владелец\Мои документы\Мои рисунки\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1052736"/>
            <a:ext cx="3657072" cy="4392488"/>
          </a:xfrm>
          <a:prstGeom prst="roundRect">
            <a:avLst/>
          </a:prstGeom>
          <a:noFill/>
        </p:spPr>
      </p:pic>
      <p:pic>
        <p:nvPicPr>
          <p:cNvPr id="3074" name="Picture 2" descr="C:\Documents and Settings\Владелец\Мои документы\Мои рисунки\ь 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916832"/>
            <a:ext cx="3528392" cy="4248472"/>
          </a:xfrm>
          <a:prstGeom prst="round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23 из 2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03648" y="214290"/>
            <a:ext cx="6624736" cy="785818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идроэлектростанция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art5.karelia.ru/photo/16/166/208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1" y="188640"/>
            <a:ext cx="8640960" cy="648072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6516216" y="476672"/>
            <a:ext cx="2413502" cy="1368152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ЛЭП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ЭЛЕКТРИЧЕСКАЯ   ПЛИТА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600201"/>
            <a:ext cx="5688632" cy="33409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Четыре красных солнца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Есть у меня на кухне,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Четыре красных солнца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Горели и потухли.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Готовы борщ, пирог, блины.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 завтра солнца не    нужны.</a:t>
            </a:r>
          </a:p>
          <a:p>
            <a:endParaRPr lang="ru-RU" sz="3200" dirty="0"/>
          </a:p>
        </p:txBody>
      </p:sp>
      <p:pic>
        <p:nvPicPr>
          <p:cNvPr id="4" name="Picture 6" descr="плит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350" y="1124744"/>
            <a:ext cx="3096344" cy="4536503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ПЫЛЕСОС</a:t>
            </a:r>
            <a:endParaRPr lang="ru-RU" dirty="0"/>
          </a:p>
        </p:txBody>
      </p:sp>
      <p:pic>
        <p:nvPicPr>
          <p:cNvPr id="10" name="Picture 5" descr="пылесос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8680"/>
            <a:ext cx="2858669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05273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Есть у нас в квартире робот,  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него огромный хобот. 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Любит робот чистоту, 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гудит, как лайнер: «</a:t>
            </a:r>
            <a:r>
              <a:rPr lang="ru-RU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Туу-у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охотой пыль глотает, 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 не болеет, не чихает.</a:t>
            </a:r>
            <a:endParaRPr lang="ru-RU" sz="3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СТИРАЛЬНАЯ       МАШИНА</a:t>
            </a:r>
            <a:endParaRPr lang="ru-RU" dirty="0"/>
          </a:p>
        </p:txBody>
      </p:sp>
      <p:pic>
        <p:nvPicPr>
          <p:cNvPr id="4" name="Picture 5" descr="стиральная-маши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339" y="908720"/>
            <a:ext cx="3276600" cy="44672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1196752"/>
            <a:ext cx="54726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Предмет необходимый </a:t>
            </a:r>
          </a:p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есть у нас,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Работает бесшумно, </a:t>
            </a:r>
          </a:p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радует он глаз.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Он сэкономит время </a:t>
            </a:r>
          </a:p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и руки сбережет -</a:t>
            </a:r>
            <a:b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Стиральная машина </a:t>
            </a:r>
          </a:p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нас избавит от забот! 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693</TotalTime>
  <Words>392</Words>
  <Application>Microsoft Office PowerPoint</Application>
  <PresentationFormat>Экран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Углы</vt:lpstr>
      <vt:lpstr>Классный час     «Экономим электроэнергию – бережем планету!» </vt:lpstr>
      <vt:lpstr>     Дом – стеклянный пузырек,  А живет в нем огонек. Днем он спит, а как проснется, Ярким пламенем зажжется </vt:lpstr>
      <vt:lpstr>      Электричество вырабатывается на электростанциях, гидроэлектростанциях   и приходит в наш дом по проводам.</vt:lpstr>
      <vt:lpstr>                     Электростанция</vt:lpstr>
      <vt:lpstr>Презентация PowerPoint</vt:lpstr>
      <vt:lpstr>Презентация PowerPoint</vt:lpstr>
      <vt:lpstr>ЭЛЕКТРИЧЕСКАЯ   ПЛИТА</vt:lpstr>
      <vt:lpstr>ПЫЛЕСОС</vt:lpstr>
      <vt:lpstr>СТИРАЛЬНАЯ       МАШИНА</vt:lpstr>
      <vt:lpstr>ТЕЛЕВИЗОР</vt:lpstr>
      <vt:lpstr>                    ХОЛОДИЛЬНИК</vt:lpstr>
      <vt:lpstr>ФЕН</vt:lpstr>
      <vt:lpstr>УТЮГ</vt:lpstr>
      <vt:lpstr>   Нельзя  включать  в одну розетку сразу  много  электроприборов. </vt:lpstr>
      <vt:lpstr> «Егоркино     электро  -  горе» </vt:lpstr>
      <vt:lpstr> Полезные   советы  на каждый  день </vt:lpstr>
      <vt:lpstr>Холодильник,  морозильная камера </vt:lpstr>
      <vt:lpstr>Электрочайник </vt:lpstr>
      <vt:lpstr>Стиральная     машина </vt:lpstr>
      <vt:lpstr>Презентация PowerPoint</vt:lpstr>
      <vt:lpstr> </vt:lpstr>
      <vt:lpstr>Презентация PowerPoint</vt:lpstr>
      <vt:lpstr>Когда закипит жидкость,  уменьшите   нагрев </vt:lpstr>
      <vt:lpstr>Презентация PowerPoint</vt:lpstr>
      <vt:lpstr>Спасибо  за 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Leon</cp:lastModifiedBy>
  <cp:revision>123</cp:revision>
  <dcterms:modified xsi:type="dcterms:W3CDTF">2018-12-24T17:12:19Z</dcterms:modified>
</cp:coreProperties>
</file>