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257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6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43F26-2DC2-4F70-BA6A-B2F28BCC8AD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49B2E-440B-4ABC-BDCC-0AABDC6E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13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6FC7-4A3E-4CAC-A814-8302FBFAE4ED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34CC-8196-4C54-B1A1-02E6BF6DCA04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5C9F-7008-4E35-AAF1-C0BADA881E67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86F0-1E0D-458D-85CE-5BA384B025A2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E0C9-BAA2-4ECF-A9BE-55EEF93E3A8D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CA0D-72E4-47D0-840D-371CD0496C41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EAAD-5865-4297-986D-BB1CFC9C44A1}" type="datetime1">
              <a:rPr lang="ru-RU" smtClean="0"/>
              <a:t>12.12.2020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20B2-8DD6-48EE-A6F6-39510D45B7ED}" type="datetime1">
              <a:rPr lang="ru-RU" smtClean="0"/>
              <a:t>12.12.2020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779F3-DBA4-48E2-BD51-DA7D7F4501A0}" type="datetime1">
              <a:rPr lang="ru-RU" smtClean="0"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D3E3-7BFD-4AD0-A89D-60580A98AD9B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C54C-4D6F-4F27-9420-7584C9C19DF0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E57DF-4471-4E80-80EA-261DE4EB1808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87220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Битва на Куликовом поле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Мамай собрал около 60 тысяч человек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/>
        </p:blipFill>
        <p:spPr bwMode="auto">
          <a:xfrm>
            <a:off x="1743273" y="1600200"/>
            <a:ext cx="6357119" cy="47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Битва началась со знаменитого поединка 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татарина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Челубея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 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иноком Александром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Пересветом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47" y="1988840"/>
            <a:ext cx="661924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Затем начался затяжной бой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840760" cy="461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Негде было ступить – везде лежали убитые воины и кони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00200"/>
            <a:ext cx="6408712" cy="48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Мамай бежал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66675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9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322262"/>
            <a:ext cx="8229600" cy="1522561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1852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Куликовом поле был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поставлен и торжественно открыт памятник-колонна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609838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Поэты посвящают этой битве стихи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Опять над полем Куликовым</a:t>
            </a:r>
          </a:p>
          <a:p>
            <a:pPr marL="0" indent="0">
              <a:buNone/>
            </a:pP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Взошла и расточилась мгла,</a:t>
            </a:r>
          </a:p>
          <a:p>
            <a:pPr marL="0" indent="0">
              <a:buNone/>
            </a:pP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И, словно облаком суровым,</a:t>
            </a:r>
          </a:p>
          <a:p>
            <a:pPr marL="0" indent="0">
              <a:buNone/>
            </a:pP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Грядущий день заволокла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        А. Блок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17080"/>
          <a:stretch/>
        </p:blipFill>
        <p:spPr bwMode="auto">
          <a:xfrm>
            <a:off x="4283968" y="1844823"/>
            <a:ext cx="4402832" cy="357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5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 сентября – День воинской славы России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«День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победы русских полков во главе с великим князем Дмитрием Донским над монголо-татарскими войсками в Куликовской битве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7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Запомни Дмитрия Донского!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00200"/>
            <a:ext cx="4176464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26"/>
            <a:ext cx="9251504" cy="69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Куликовская битва состоялась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августа 1380 года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760"/>
            <a:ext cx="8568952" cy="511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Куликовом поле 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(нынче юго-восточная часть Тульской области)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5688632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между русским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войском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войском Золотой Орды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4040188" cy="639762"/>
          </a:xfrm>
        </p:spPr>
        <p:txBody>
          <a:bodyPr/>
          <a:lstStyle/>
          <a:p>
            <a:r>
              <a:rPr lang="ru-RU" dirty="0" smtClean="0"/>
              <a:t>Князь Дмитрий Донской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Беклярбек </a:t>
            </a:r>
            <a:r>
              <a:rPr lang="ru-RU" dirty="0" smtClean="0"/>
              <a:t>Мамай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3843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174874"/>
            <a:ext cx="3375745" cy="442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Дмитрий Донской отказался от требования Мамая увеличить выплачиваемую дань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2860"/>
          <a:stretch/>
        </p:blipFill>
        <p:spPr bwMode="auto">
          <a:xfrm>
            <a:off x="2028825" y="2060848"/>
            <a:ext cx="6172200" cy="434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Сбор русских войск был назначен в Коломне 15 августа 1380 г.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39" y="1600200"/>
            <a:ext cx="5109405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Преподобный Сергий благословил князя Дмитрия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27" y="1484784"/>
            <a:ext cx="64656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Войско вышло из Коломны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( 20-25 тысяч человек)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62714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440160" cy="1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 войску присоединились союзники (ещё 30 тысяч человек)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12968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172</Words>
  <Application>Microsoft Office PowerPoint</Application>
  <PresentationFormat>Экран (4:3)</PresentationFormat>
  <Paragraphs>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Битва на Куликовом поле</vt:lpstr>
      <vt:lpstr>Куликовская битва состоялась  8 августа 1380 года</vt:lpstr>
      <vt:lpstr>На Куликовом поле (нынче юго-восточная часть Тульской области)</vt:lpstr>
      <vt:lpstr>между русским войском и войском Золотой Орды</vt:lpstr>
      <vt:lpstr>Дмитрий Донской отказался от требования Мамая увеличить выплачиваемую дань </vt:lpstr>
      <vt:lpstr>Сбор русских войск был назначен в Коломне 15 августа 1380 г. </vt:lpstr>
      <vt:lpstr>Преподобный Сергий благословил князя Дмитрия</vt:lpstr>
      <vt:lpstr>Войско вышло из Коломны  ( 20-25 тысяч человек)</vt:lpstr>
      <vt:lpstr>К войску присоединились союзники (ещё 30 тысяч человек)</vt:lpstr>
      <vt:lpstr>Мамай собрал около 60 тысяч человек</vt:lpstr>
      <vt:lpstr>Битва началась со знаменитого поединка татарина Челубея с иноком Александром Пересветом</vt:lpstr>
      <vt:lpstr>Затем начался затяжной бой</vt:lpstr>
      <vt:lpstr>Негде было ступить – везде лежали убитые воины и кони</vt:lpstr>
      <vt:lpstr>Мамай бежал</vt:lpstr>
      <vt:lpstr>В 1852 г. на Куликовом поле был поставлен и торжественно открыт памятник-колонна</vt:lpstr>
      <vt:lpstr>Поэты посвящают этой битве стихи</vt:lpstr>
      <vt:lpstr>21 сентября – День воинской славы России</vt:lpstr>
      <vt:lpstr>Запомни Дмитрия Донского!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Битва на Куликовом поле</dc:title>
  <dc:creator>t460p</dc:creator>
  <cp:lastModifiedBy>t460p</cp:lastModifiedBy>
  <cp:revision>16</cp:revision>
  <dcterms:modified xsi:type="dcterms:W3CDTF">2020-12-12T09:09:58Z</dcterms:modified>
</cp:coreProperties>
</file>