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C4ABA-DFB6-4AA3-B6E0-4D7352EB1C36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E79A-8CE4-4E19-8DD2-F47A47C6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9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26ECF4D-8D1C-43C3-AD0B-660EC8EECFBF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115-7919-4C3C-8B37-4C449F38291E}" type="datetime4">
              <a:rPr lang="en-US" smtClean="0"/>
              <a:t>January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AE3B-9CD0-4293-ABEC-1956D7869256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9814FF-2EC3-4FEF-9AA2-218F0A622F47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EDCF-2E67-44B6-A680-FA496E6F9025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C119CE-C882-4E7C-9A0E-CAE7B33EC796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3B5087-E72D-4DCF-BEC7-B6EC256C3A6E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55B4-ABDC-41F1-BC56-472951487FBB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21BE-7E5A-4506-A235-FC6DCE921E73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A6B121-9FA2-4E54-9F6D-2B3D621FB0C3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AB5A07A-254D-4B01-94D5-C42E3D9CBFBC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9E9E217-7B84-4DD3-A914-8D914454EBE9}" type="datetime4">
              <a:rPr lang="en-US" smtClean="0"/>
              <a:t>January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Myppt.ru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ransition>
    <p:fade thruBlk="1"/>
  </p:transition>
  <p:hf sldNum="0" hd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«Обломов»</a:t>
            </a:r>
            <a:br>
              <a:rPr lang="ru-RU" dirty="0" smtClean="0"/>
            </a:br>
            <a:r>
              <a:rPr lang="ru-RU" dirty="0" smtClean="0"/>
              <a:t>                                      И.А.Гончаров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Женские образы </a:t>
            </a:r>
            <a:br>
              <a:rPr lang="ru-RU" dirty="0" smtClean="0"/>
            </a:br>
            <a:r>
              <a:rPr lang="ru-RU" dirty="0" smtClean="0"/>
              <a:t>в романе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70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Мать Ильи Ильича Обломова является одной из второстепенных героинь романа. Наиболее подробно ее образ описан в главе "Сон Обломова". Мать Обломова - потомственная дворянка, но при этом она малообразованна и едва умеет читать. Как и все </a:t>
            </a:r>
            <a:r>
              <a:rPr lang="ru-RU" dirty="0" err="1" smtClean="0"/>
              <a:t>обломовцы</a:t>
            </a:r>
            <a:r>
              <a:rPr lang="ru-RU" dirty="0" smtClean="0"/>
              <a:t>, мать Обломова - добрая, заботливая, но ленивая женщина. Мать Обломова почти не занимается хозяйством, целыми днями пьет чай и бездельничает. </a:t>
            </a:r>
            <a:r>
              <a:rPr lang="ru-RU" dirty="0" smtClean="0">
                <a:solidFill>
                  <a:srgbClr val="3488A2"/>
                </a:solidFill>
              </a:rPr>
              <a:t>Мать Обломова безумно опекает своего единственного сыну Илюшу. Она не дает маленькому Илюше ступить ни шагу самостоятельно и оберегает его от трудностей.</a:t>
            </a:r>
            <a:r>
              <a:rPr lang="ru-RU" dirty="0" smtClean="0"/>
              <a:t> Она боится, что сын простудится, набьет синяков и т.д. </a:t>
            </a:r>
            <a:r>
              <a:rPr lang="ru-RU" dirty="0" smtClean="0">
                <a:solidFill>
                  <a:srgbClr val="3488A2"/>
                </a:solidFill>
              </a:rPr>
              <a:t>В результате Илья Обломов вырастает ленивым, апатичным, несамостоятельным человеком.</a:t>
            </a:r>
            <a:endParaRPr lang="ru-RU" dirty="0">
              <a:solidFill>
                <a:srgbClr val="3488A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 </a:t>
            </a:r>
            <a:r>
              <a:rPr lang="ru-RU" dirty="0" err="1" smtClean="0"/>
              <a:t>обломова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романе Гончарова “Обломов” читатель встречается с самыми разными героями, но особый интерес вызывают женские образы.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В романе "Обломов" можно выделить четыре главных женских образа: юная красавица Ольга Ильинская, вдова Агафья Пшеницына, кухарка </a:t>
            </a:r>
            <a:r>
              <a:rPr lang="ru-RU" dirty="0" err="1" smtClean="0"/>
              <a:t>Анисья</a:t>
            </a:r>
            <a:r>
              <a:rPr lang="ru-RU" dirty="0" smtClean="0"/>
              <a:t> и мать Обломова.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73389" y="542223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Ольга Сергеевна Ильинская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559" y="1998746"/>
            <a:ext cx="3286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57030" y="1996823"/>
            <a:ext cx="3494249" cy="44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Ольга Сергеевна Ильинская - молодая дворянка в возрасте 20 лет, умная, красивая, грациозная девушка. Ольга - естественная, искренняя девушка, спокойная и сдержанная в своих манерах. Она любит музыку и хорошо поет. Ольга Ильинская - гордая и самолюбивая девушка. Она бывает насмешлива и лукава, но при этом добра и ласкова. Ольга - энергичная, упорная, настойчивая и решительная девушка. </a:t>
            </a:r>
            <a:r>
              <a:rPr lang="ru-RU" b="1" i="1" dirty="0" smtClean="0">
                <a:solidFill>
                  <a:srgbClr val="3488A2"/>
                </a:solidFill>
              </a:rPr>
              <a:t>Ольга Ильинская влюбляется в Обломова, но не принимает его таким, какой он есть. Она всячески пытается изменить Обломова и сделать из него живого, целеустремленного человека.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В конце концов Ольга понимает, что Обломова изменить невозможно, и разрывает отношения с ним. Спустя некоторое время Ольга выходит замуж за </a:t>
            </a:r>
            <a:r>
              <a:rPr lang="ru-RU" dirty="0" err="1" smtClean="0"/>
              <a:t>Штольца</a:t>
            </a:r>
            <a:r>
              <a:rPr lang="ru-RU" dirty="0" smtClean="0"/>
              <a:t>, такого же живого и энергичного человека, как и она сама.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Ольга Сергеевна Ильинская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Агафья Матвеевна Пшеницына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07" y="2017796"/>
            <a:ext cx="46577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4029" y="2021305"/>
            <a:ext cx="3234801" cy="437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Агафья Матвеевна Пшеницына - бедная дворянка, вдова с двумя детьми. Агафье около 30 лет. Агафья является хозяйкой дома, где Обломов снимает квартиру. Агафья - трудолюбивая и хозяйственная женщина. Она сама печет пироги, варит варенье, штопает одежду и т..д. Необразованная и глупая Агафья едва умеет писать и с трудом может поддержать беседу. При этом она добра и простодушна. Агафья сближается с Обломовым, когда тот разрывает отношения с Ольгой Ильинской. </a:t>
            </a:r>
            <a:r>
              <a:rPr lang="ru-RU" dirty="0" smtClean="0">
                <a:solidFill>
                  <a:srgbClr val="3488A2"/>
                </a:solidFill>
              </a:rPr>
              <a:t>Агафья любит Обломова таким, какой он есть. Она окружает его заботой и уютом. </a:t>
            </a:r>
            <a:r>
              <a:rPr lang="ru-RU" dirty="0" smtClean="0"/>
              <a:t>В конце концов Обломов женится на Агафье, у них рождается сын. </a:t>
            </a:r>
            <a:r>
              <a:rPr lang="ru-RU" dirty="0" smtClean="0">
                <a:solidFill>
                  <a:srgbClr val="3488A2"/>
                </a:solidFill>
              </a:rPr>
              <a:t>Когда Обломов умирает, Агафья тяжело переносит эту утрату. Со смертью Обломова она теряет смысл жизни.</a:t>
            </a:r>
            <a:endParaRPr lang="ru-RU" dirty="0">
              <a:solidFill>
                <a:srgbClr val="3488A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Агафья Матвеевна Пшеницына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анисья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707" y="1900571"/>
            <a:ext cx="3802314" cy="47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5342502"/>
          </a:xfrm>
        </p:spPr>
        <p:txBody>
          <a:bodyPr/>
          <a:lstStyle/>
          <a:p>
            <a:r>
              <a:rPr lang="ru-RU" dirty="0" err="1" smtClean="0"/>
              <a:t>Анисья</a:t>
            </a:r>
            <a:r>
              <a:rPr lang="ru-RU" dirty="0" smtClean="0"/>
              <a:t> - простая крестьянка, кухарка Ильи Обломова. </a:t>
            </a:r>
            <a:r>
              <a:rPr lang="ru-RU" dirty="0" err="1" smtClean="0"/>
              <a:t>Анисье</a:t>
            </a:r>
            <a:r>
              <a:rPr lang="ru-RU" dirty="0" smtClean="0"/>
              <a:t> 47 лет. Она - трудолюбивая и энергичная женщина, хорошая и опытная хозяйка. </a:t>
            </a:r>
            <a:r>
              <a:rPr lang="ru-RU" dirty="0" err="1" smtClean="0"/>
              <a:t>Анисья</a:t>
            </a:r>
            <a:r>
              <a:rPr lang="ru-RU" dirty="0" smtClean="0"/>
              <a:t> - добрая, ласковая и тихая женщина. Кухарка </a:t>
            </a:r>
            <a:r>
              <a:rPr lang="ru-RU" dirty="0" err="1" smtClean="0"/>
              <a:t>Анисья</a:t>
            </a:r>
            <a:r>
              <a:rPr lang="ru-RU" dirty="0" smtClean="0"/>
              <a:t> и слуга Захар женятся в зрелом возрасте. </a:t>
            </a:r>
            <a:r>
              <a:rPr lang="ru-RU" dirty="0" err="1" smtClean="0"/>
              <a:t>Анисья</a:t>
            </a:r>
            <a:r>
              <a:rPr lang="ru-RU" dirty="0" smtClean="0"/>
              <a:t> пытается учить Захара, как лучше убираться в доме и т..д. Захар прекрасно понимает, что</a:t>
            </a:r>
            <a:r>
              <a:rPr lang="ru-RU" dirty="0" smtClean="0">
                <a:solidFill>
                  <a:srgbClr val="3488A2"/>
                </a:solidFill>
              </a:rPr>
              <a:t> </a:t>
            </a:r>
            <a:r>
              <a:rPr lang="ru-RU" dirty="0" err="1" smtClean="0">
                <a:solidFill>
                  <a:srgbClr val="3488A2"/>
                </a:solidFill>
              </a:rPr>
              <a:t>Анисья</a:t>
            </a:r>
            <a:r>
              <a:rPr lang="ru-RU" dirty="0" smtClean="0">
                <a:solidFill>
                  <a:srgbClr val="3488A2"/>
                </a:solidFill>
              </a:rPr>
              <a:t> умнее его, но все равно ворчит на нее. </a:t>
            </a:r>
            <a:r>
              <a:rPr lang="ru-RU" dirty="0" smtClean="0"/>
              <a:t> Несколько лет спустя </a:t>
            </a:r>
            <a:r>
              <a:rPr lang="ru-RU" dirty="0" err="1" smtClean="0"/>
              <a:t>Анисья</a:t>
            </a:r>
            <a:r>
              <a:rPr lang="ru-RU" dirty="0" smtClean="0"/>
              <a:t> умирает от холеры. После смерти </a:t>
            </a:r>
            <a:r>
              <a:rPr lang="ru-RU" dirty="0" err="1" smtClean="0"/>
              <a:t>Анисьи</a:t>
            </a:r>
            <a:r>
              <a:rPr lang="ru-RU" dirty="0" smtClean="0"/>
              <a:t> и Обломова Захар спивается и становится бродягой. Что говорит о том, что </a:t>
            </a:r>
            <a:r>
              <a:rPr lang="ru-RU" dirty="0" err="1" smtClean="0"/>
              <a:t>Анисья</a:t>
            </a:r>
            <a:r>
              <a:rPr lang="ru-RU" dirty="0" smtClean="0"/>
              <a:t> была настоящим смыслом для него(Захара).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анисья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 </a:t>
            </a:r>
            <a:r>
              <a:rPr lang="ru-RU" dirty="0" err="1" smtClean="0"/>
              <a:t>обломова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511" y="2012783"/>
            <a:ext cx="29908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41</TotalTime>
  <Words>489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Garamond</vt:lpstr>
      <vt:lpstr>Tahoma</vt:lpstr>
      <vt:lpstr>Tunga</vt:lpstr>
      <vt:lpstr>BlackTie</vt:lpstr>
      <vt:lpstr>Женские образы  в романе</vt:lpstr>
      <vt:lpstr>Презентация PowerPoint</vt:lpstr>
      <vt:lpstr>Ольга Сергеевна Ильинская</vt:lpstr>
      <vt:lpstr>Ольга Сергеевна Ильинская</vt:lpstr>
      <vt:lpstr>Агафья Матвеевна Пшеницына</vt:lpstr>
      <vt:lpstr>Агафья Матвеевна Пшеницына</vt:lpstr>
      <vt:lpstr>анисья</vt:lpstr>
      <vt:lpstr>анисья</vt:lpstr>
      <vt:lpstr>Мать обломова</vt:lpstr>
      <vt:lpstr>Мать обломова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t460p</dc:creator>
  <cp:lastModifiedBy>t460p</cp:lastModifiedBy>
  <cp:revision>4</cp:revision>
  <dcterms:created xsi:type="dcterms:W3CDTF">2014-09-16T21:29:56Z</dcterms:created>
  <dcterms:modified xsi:type="dcterms:W3CDTF">2021-01-05T02:27:57Z</dcterms:modified>
</cp:coreProperties>
</file>