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7" r:id="rId11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128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F774D-C8C6-465F-AAA0-6352B5E7F9F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5408C-5308-428A-8ECB-047D1A3F3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2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86628-D541-4EC5-A3C5-B70AE1463321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ACFF-DDC4-4C8A-A48A-301C69D0A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0443-ECE2-46B6-8C74-2130B74596CE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D365-AC28-428C-B614-BF257366D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B4545-D624-45BF-9A7A-DE8D2D180415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CC717-AB6B-4996-BC7E-59F2B5757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79608-A10F-4FD7-B9CE-76981AC61B2F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88628-4474-4397-8AB3-155BF3F76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208D-E711-4382-8024-3D24EECE2584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9816-85AB-437D-86F1-255140B9B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078C-9325-446B-9C8F-DDF455AD1DCB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38C7-0F1D-4F26-8A4E-E3CC13A36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6264-88F8-44A8-87FF-8DF5DC9435EE}" type="datetime1">
              <a:rPr lang="ru-RU" smtClean="0"/>
              <a:t>15.11.2020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2B09-AE87-4BBB-9F87-F297757E8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2DA4-5993-41B2-BB45-2A5D0BC433D9}" type="datetime1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DDD43-60ED-469E-9393-6C60E8A14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C057-38BA-44EE-9097-5D004B79072F}" type="datetime1">
              <a:rPr lang="ru-RU" smtClean="0"/>
              <a:t>15.11.2020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26379-AF6B-41E1-B1E5-92ECA439A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5B59-B145-4A00-9C6B-DB453DE3031F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10AE-8B3E-4E7D-97D4-8E79BD47B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B9E7-05DC-4EA7-AE34-16485C9E763C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607BD-82A6-40DD-9484-293250DD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D07846-C4E7-4A40-8C21-3EC04D43231F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40C24-8D0B-4786-8416-14F13F202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Комикс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«А у нас во дворе…»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Профессия «Пожарный»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Рефлексия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800" i="1" smtClean="0"/>
          </a:p>
          <a:p>
            <a:r>
              <a:rPr lang="ru-RU" sz="4800" i="1" smtClean="0"/>
              <a:t>Назовите, по вашему мнению,  главные качества профессионального пожарного.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 spd="med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гример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гример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гример-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гример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гример-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515100" cy="1524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Требования к профессии</a:t>
            </a:r>
          </a:p>
        </p:txBody>
      </p:sp>
      <p:sp>
        <p:nvSpPr>
          <p:cNvPr id="9219" name="Содержимое 3"/>
          <p:cNvSpPr>
            <a:spLocks noGrp="1"/>
          </p:cNvSpPr>
          <p:nvPr>
            <p:ph idx="1"/>
          </p:nvPr>
        </p:nvSpPr>
        <p:spPr>
          <a:xfrm>
            <a:off x="333375" y="1619250"/>
            <a:ext cx="6172200" cy="7056438"/>
          </a:xfrm>
        </p:spPr>
        <p:txBody>
          <a:bodyPr/>
          <a:lstStyle/>
          <a:p>
            <a:r>
              <a:rPr lang="ru-RU" sz="4000" i="1" smtClean="0">
                <a:solidFill>
                  <a:srgbClr val="002060"/>
                </a:solidFill>
              </a:rPr>
              <a:t>Сотрудник службы спасения должен отличаться личным мужеством, быть выносливым, а также обладать теоретическими знаниями  и практическими навыками борьбы с огнём.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Родственные профессии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547813"/>
            <a:ext cx="6172200" cy="71278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i="1" dirty="0" smtClean="0">
                <a:solidFill>
                  <a:srgbClr val="002060"/>
                </a:solidFill>
              </a:rPr>
              <a:t>Пожарный дознаватель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i="1" dirty="0" smtClean="0">
                <a:solidFill>
                  <a:srgbClr val="002060"/>
                </a:solidFill>
              </a:rPr>
              <a:t>Лесной пожарный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i="1" dirty="0" smtClean="0">
                <a:solidFill>
                  <a:srgbClr val="002060"/>
                </a:solidFill>
              </a:rPr>
              <a:t>Пожарный инспектор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i="1" dirty="0" smtClean="0">
                <a:solidFill>
                  <a:srgbClr val="002060"/>
                </a:solidFill>
              </a:rPr>
              <a:t>Пожарный офицер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i="1" dirty="0" smtClean="0">
                <a:solidFill>
                  <a:srgbClr val="002060"/>
                </a:solidFill>
              </a:rPr>
              <a:t>Производственный пожарный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i="1" dirty="0" smtClean="0">
                <a:solidFill>
                  <a:srgbClr val="002060"/>
                </a:solidFill>
              </a:rPr>
              <a:t>Специалист по пожарной безопасности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i="1" dirty="0" smtClean="0">
              <a:solidFill>
                <a:srgbClr val="00206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 spd="med">
    <p:pull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Комикс  «А у нас во дворе…»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профессии</vt:lpstr>
      <vt:lpstr>Родственные профессии</vt:lpstr>
      <vt:lpstr>Рефлексия</vt:lpstr>
    </vt:vector>
  </TitlesOfParts>
  <Company>Tycoon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Комикс  «А у нас во дворе…»</dc:title>
  <dc:creator>Galanovi</dc:creator>
  <cp:lastModifiedBy>t460p</cp:lastModifiedBy>
  <cp:revision>13</cp:revision>
  <dcterms:created xsi:type="dcterms:W3CDTF">2011-11-05T14:29:46Z</dcterms:created>
  <dcterms:modified xsi:type="dcterms:W3CDTF">2020-11-15T13:28:16Z</dcterms:modified>
</cp:coreProperties>
</file>