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35305-2411-4632-8A0C-9651CE57C99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747D6-A2AB-4118-B244-637D689E7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7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285F-AE9F-438D-BE54-C349FD81122A}" type="datetime1">
              <a:rPr lang="ru-RU" smtClean="0"/>
              <a:t>15.11.2020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E94-F279-40F6-A514-DC0F5A1B6A99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F5DC-B16A-4F0C-A925-B6A2F4F61887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E1D8-C721-4A0A-97A6-9815327B5410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EF43-8203-44AD-BDF5-83BF7B822BFB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49F-A647-42C8-A828-B3565361363B}" type="datetime1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569C-CA54-4308-8455-9274CAF41639}" type="datetime1">
              <a:rPr lang="ru-RU" smtClean="0"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2B41-5185-4816-8A0A-E5DF47A3167C}" type="datetime1">
              <a:rPr lang="ru-RU" smtClean="0"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1BB7-644D-40AA-854F-CFFD8B738C7A}" type="datetime1">
              <a:rPr lang="ru-RU" smtClean="0"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101A-1FE5-4265-B4C0-189FAC6A8C7C}" type="datetime1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2C5D-4B12-45A7-B8B6-239DD51CDA67}" type="datetime1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59B37E-44E4-41B0-A64C-05C9C5A1DB45}" type="datetime1">
              <a:rPr lang="ru-RU" smtClean="0"/>
              <a:t>15.11.2020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Краски живой и неживой природы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C:\Users\admin\Desktop\3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7166"/>
            <a:ext cx="5072098" cy="5221293"/>
          </a:xfrm>
          <a:prstGeom prst="rect">
            <a:avLst/>
          </a:prstGeom>
          <a:noFill/>
        </p:spPr>
      </p:pic>
      <p:pic>
        <p:nvPicPr>
          <p:cNvPr id="5" name="Picture 2" descr="C:\Users\admin\Desktop\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5572140"/>
            <a:ext cx="5072098" cy="1117601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0003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 </a:t>
            </a:r>
            <a:r>
              <a:rPr lang="ru-RU" sz="2700" b="1" dirty="0" smtClean="0"/>
              <a:t>Общие выводы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Нам удалось экспериментальным путём получить из растительного сырья природные красители, на основе которых были изготовлены акварельные краски 7 цветов. </a:t>
            </a:r>
            <a:br>
              <a:rPr lang="ru-RU" sz="2700" dirty="0" smtClean="0"/>
            </a:br>
            <a:r>
              <a:rPr lang="ru-RU" sz="2700" dirty="0" smtClean="0"/>
              <a:t>Из минерального сырья мы получили 9 пигментов, на основе которых были изготовлены темперные краски.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35480"/>
            <a:ext cx="2840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Природа – это все то, что нас окружает и радует глаз. С древних времен она становилась объектом исследований.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Объекты неживой природы: примеры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2530" name="Picture 2" descr="C:\Users\admin\Desktop\nejivaya_priroda_2-540x2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7824483" cy="3071834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Какие объекты неживой природы необходимы для жизни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3554" name="Picture 2" descr="C:\Users\admin\Desktop\nejivaya_priroda_3-400x2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14554"/>
            <a:ext cx="6215106" cy="4226272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Появление красок.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Немногие знают о том, что все краски: акварельные, масляные, гуашевые, темперные — изготавливают на одной основе на протяжении тысячелетий. </a:t>
            </a:r>
          </a:p>
          <a:p>
            <a:r>
              <a:rPr lang="ru-RU" dirty="0" smtClean="0"/>
              <a:t>Основа всех красок — пигмент и связующее вещество. </a:t>
            </a:r>
          </a:p>
          <a:p>
            <a:r>
              <a:rPr lang="ru-RU" dirty="0" smtClean="0"/>
              <a:t>С древнейших времен люди растирали сажу, пережженную глину, замешивали на животном клее и творили в свое удовольствие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4389120"/>
          </a:xfrm>
        </p:spPr>
        <p:txBody>
          <a:bodyPr/>
          <a:lstStyle/>
          <a:p>
            <a:r>
              <a:rPr lang="ru-RU" dirty="0" smtClean="0"/>
              <a:t>Как и много столетий назад мастера иконного дела перетирают краски вручную. Раздробленный в свинцовой ступке и растертый до состояния пыли малахит даст прозрачный зеленый цвет, пережженные виноградные косточки – черный, ртутный минерал киноварь – одноименный красный цвет, а лазурит – синий. Палитра цвета росла и множилась с развитием живописного искусства.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Химические реактивы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Для получения природных красителей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сажа, вода, кора дуба, лепестки китайской розы, ягоды черники, кроющая чешуя лука, листья крапивы, цветки ромашки, сок облепихи, щелочь (</a:t>
            </a:r>
            <a:r>
              <a:rPr lang="en-US" dirty="0" err="1" smtClean="0"/>
              <a:t>NaOH</a:t>
            </a:r>
            <a:r>
              <a:rPr lang="ru-RU" dirty="0" smtClean="0"/>
              <a:t>), камедь, лимонная кислота, глицерин, антисептик.</a:t>
            </a:r>
          </a:p>
          <a:p>
            <a:pPr lvl="0"/>
            <a:r>
              <a:rPr lang="ru-RU" dirty="0" smtClean="0"/>
              <a:t>Для получения минеральных пигментов:</a:t>
            </a:r>
          </a:p>
          <a:p>
            <a:r>
              <a:rPr lang="ru-RU" dirty="0" smtClean="0"/>
              <a:t>хлорид бария, сульфат </a:t>
            </a:r>
            <a:r>
              <a:rPr lang="ru-RU" dirty="0" err="1" smtClean="0"/>
              <a:t>натрия,медный</a:t>
            </a:r>
            <a:r>
              <a:rPr lang="ru-RU" dirty="0" smtClean="0"/>
              <a:t> купорос, раствор соды, раствор уксусной </a:t>
            </a:r>
            <a:r>
              <a:rPr lang="ru-RU" dirty="0" err="1" smtClean="0"/>
              <a:t>кислоты,железный</a:t>
            </a:r>
            <a:r>
              <a:rPr lang="ru-RU" dirty="0" smtClean="0"/>
              <a:t> купорос, хлорид железа(ІІ), хлорид железа(ІІІ), жёлтая кровяная соль, хромит калия, ацетат свинца, сульфат меди(ІІ).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итоге получили акварельные краски следующих цветов: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Кадмий оранжевый</a:t>
            </a:r>
            <a:r>
              <a:rPr lang="ru-RU" dirty="0" smtClean="0"/>
              <a:t>(из сока облепихи).</a:t>
            </a:r>
          </a:p>
          <a:p>
            <a:pPr lvl="0"/>
            <a:r>
              <a:rPr lang="ru-RU" b="1" dirty="0" smtClean="0"/>
              <a:t>Краплак </a:t>
            </a:r>
            <a:r>
              <a:rPr lang="ru-RU" b="1" dirty="0" err="1" smtClean="0"/>
              <a:t>красныйсветлый</a:t>
            </a:r>
            <a:r>
              <a:rPr lang="ru-RU" dirty="0" smtClean="0"/>
              <a:t>(из ягод черники, коры дуба, лепестков китайской розы).</a:t>
            </a:r>
          </a:p>
          <a:p>
            <a:pPr lvl="0"/>
            <a:r>
              <a:rPr lang="ru-RU" b="1" dirty="0" smtClean="0"/>
              <a:t>Умбра</a:t>
            </a:r>
            <a:r>
              <a:rPr lang="ru-RU" dirty="0" smtClean="0"/>
              <a:t> (из кроющей чешуи лука, из листьев крапивы).</a:t>
            </a:r>
          </a:p>
          <a:p>
            <a:pPr lvl="0"/>
            <a:r>
              <a:rPr lang="ru-RU" b="1" dirty="0" smtClean="0"/>
              <a:t>Охра жёлтая</a:t>
            </a:r>
            <a:r>
              <a:rPr lang="ru-RU" dirty="0" smtClean="0"/>
              <a:t>(из цветков ромашки).</a:t>
            </a:r>
          </a:p>
          <a:p>
            <a:pPr lvl="0"/>
            <a:r>
              <a:rPr lang="ru-RU" b="1" dirty="0" smtClean="0"/>
              <a:t>Синий</a:t>
            </a:r>
            <a:r>
              <a:rPr lang="ru-RU" dirty="0" smtClean="0"/>
              <a:t> (из ягод черники при добавлении щелочи).</a:t>
            </a:r>
          </a:p>
          <a:p>
            <a:pPr lvl="0"/>
            <a:r>
              <a:rPr lang="ru-RU" b="1" dirty="0" smtClean="0"/>
              <a:t>Нейтральная чёрная </a:t>
            </a:r>
            <a:r>
              <a:rPr lang="ru-RU" dirty="0" smtClean="0"/>
              <a:t>(из сажи, путем добавления к ней воды).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Также можно получить различные оттенки </a:t>
            </a:r>
            <a:endParaRPr lang="ru-RU" dirty="0" smtClean="0"/>
          </a:p>
          <a:p>
            <a:r>
              <a:rPr lang="ru-RU" b="1" dirty="0" smtClean="0"/>
              <a:t>красителей из следующих растений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admin\Desktop\23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14686"/>
            <a:ext cx="6122475" cy="3500462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332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Поток</vt:lpstr>
      <vt:lpstr>Краски живой и неживой природы </vt:lpstr>
      <vt:lpstr>Природа</vt:lpstr>
      <vt:lpstr>Объекты неживой природы: примеры </vt:lpstr>
      <vt:lpstr>Какие объекты неживой природы необходимы для жизни </vt:lpstr>
      <vt:lpstr> Появление красок.</vt:lpstr>
      <vt:lpstr> </vt:lpstr>
      <vt:lpstr>Химические реактивы: </vt:lpstr>
      <vt:lpstr>В итоге получили акварельные краски следующих цветов: </vt:lpstr>
      <vt:lpstr> </vt:lpstr>
      <vt:lpstr> </vt:lpstr>
      <vt:lpstr> Общие выводы Нам удалось экспериментальным путём получить из растительного сырья природные красители, на основе которых были изготовлены акварельные краски 7 цветов.  Из минерального сырья мы получили 9 пигментов, на основе которых были изготовлены темперные краски.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Краски живой и неживой природы</dc:title>
  <dc:creator>admin</dc:creator>
  <cp:lastModifiedBy>t460p</cp:lastModifiedBy>
  <cp:revision>5</cp:revision>
  <dcterms:created xsi:type="dcterms:W3CDTF">2018-02-08T10:39:35Z</dcterms:created>
  <dcterms:modified xsi:type="dcterms:W3CDTF">2020-11-15T13:27:32Z</dcterms:modified>
</cp:coreProperties>
</file>