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9" r:id="rId4"/>
    <p:sldId id="258" r:id="rId5"/>
    <p:sldId id="257" r:id="rId6"/>
    <p:sldId id="268" r:id="rId7"/>
    <p:sldId id="266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AECB-C456-4DA0-9711-C45C8EC09F6A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CB187-95EB-4957-89C0-6F618EA76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168E-F9FD-4599-81AB-DCDC503BA8CB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ADA-E05C-4267-89C0-F23A3843392E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4B96-3BB1-4944-8473-F5B6AD4FAC18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C30C-23C6-43C9-9086-74DBD12043A3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4EC-4CD1-4812-BD8A-13BE94782034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3B5-C3A1-4C24-86FD-4A24E14F6420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03EE-7116-4504-8B95-AB3E186E7695}" type="datetime1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416A-0110-4F7E-8240-1E58043BCDCA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D8A-8EC0-4C68-A538-5025DE3BF131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FEB1-B1A6-47DA-963E-5A4BD6388335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68D8-AF29-4A6A-931C-ECCF5886B356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9204-2E7F-4AE4-8C18-BCD163781353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7;\&#1041;&#1091;&#1082;&#1074;&#1072;%20&#1057;.wmv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colnechn.zaychik.wmv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incom.ru/prew_cat.htm?...d=1208" TargetMode="External"/><Relationship Id="rId13" Type="http://schemas.openxmlformats.org/officeDocument/2006/relationships/hyperlink" Target="http://www.lenagold.ru/" TargetMode="External"/><Relationship Id="rId18" Type="http://schemas.openxmlformats.org/officeDocument/2006/relationships/hyperlink" Target="http://im2-tub-ru.yandex.net/i?id=287048311-04-72&amp;n=21" TargetMode="External"/><Relationship Id="rId3" Type="http://schemas.openxmlformats.org/officeDocument/2006/relationships/hyperlink" Target="http://www.razvitierebenka.com/2010/03/blog-post_22.html" TargetMode="External"/><Relationship Id="rId7" Type="http://schemas.openxmlformats.org/officeDocument/2006/relationships/hyperlink" Target="http://www.povodok.ru/encyclopedia/phot...207.html" TargetMode="External"/><Relationship Id="rId12" Type="http://schemas.openxmlformats.org/officeDocument/2006/relationships/hyperlink" Target="http://www.gold-rus.com/Gold/ru.html" TargetMode="External"/><Relationship Id="rId17" Type="http://schemas.openxmlformats.org/officeDocument/2006/relationships/hyperlink" Target="http://im4-tub-ru.yandex.net/i?id=281782873-59-72&amp;n=21" TargetMode="External"/><Relationship Id="rId2" Type="http://schemas.openxmlformats.org/officeDocument/2006/relationships/hyperlink" Target="http://www.pts2003.by.ru/swan/straus-01.htm" TargetMode="External"/><Relationship Id="rId16" Type="http://schemas.openxmlformats.org/officeDocument/2006/relationships/hyperlink" Target="http://clipartcorel.narod.ru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nu.ru/2008/12/sosiski-v-t...use.html" TargetMode="External"/><Relationship Id="rId11" Type="http://schemas.openxmlformats.org/officeDocument/2006/relationships/hyperlink" Target="http://www.oops.zp.ua/2008-01-05?firs...26pg=3" TargetMode="External"/><Relationship Id="rId5" Type="http://schemas.openxmlformats.org/officeDocument/2006/relationships/hyperlink" Target="http://www.tort-magazin.ru/vkus/sufle-b...erry.htm" TargetMode="External"/><Relationship Id="rId15" Type="http://schemas.openxmlformats.org/officeDocument/2006/relationships/hyperlink" Target="http://www.solnet.ee/" TargetMode="External"/><Relationship Id="rId10" Type="http://schemas.openxmlformats.org/officeDocument/2006/relationships/hyperlink" Target="http://www.stimul.co.ua/resource.php?...s=2251" TargetMode="External"/><Relationship Id="rId4" Type="http://schemas.openxmlformats.org/officeDocument/2006/relationships/hyperlink" Target="http://www.alterwest.ru/cat2.php" TargetMode="External"/><Relationship Id="rId9" Type="http://schemas.openxmlformats.org/officeDocument/2006/relationships/hyperlink" Target="http://www.batikart.ucoz.ru/index/0-10" TargetMode="External"/><Relationship Id="rId14" Type="http://schemas.openxmlformats.org/officeDocument/2006/relationships/hyperlink" Target="http://filmiki.arjlove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1357298"/>
            <a:ext cx="172899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2428868"/>
            <a:ext cx="219630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С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 descr="sobaka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214686"/>
            <a:ext cx="862642" cy="1035170"/>
          </a:xfrm>
          <a:prstGeom prst="rect">
            <a:avLst/>
          </a:prstGeom>
        </p:spPr>
      </p:pic>
      <p:pic>
        <p:nvPicPr>
          <p:cNvPr id="13" name="Рисунок 12" descr="sobaka1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621740"/>
            <a:ext cx="1285884" cy="1285884"/>
          </a:xfrm>
          <a:prstGeom prst="rect">
            <a:avLst/>
          </a:prstGeom>
        </p:spPr>
      </p:pic>
      <p:pic>
        <p:nvPicPr>
          <p:cNvPr id="15" name="Рисунок 14" descr="33f114e651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07914" y="3000372"/>
            <a:ext cx="2044062" cy="157163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анимация\Sbornik_fons_po №2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4-tub-ru.yandex.net/i?id=109233957-1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26" y="1665561"/>
            <a:ext cx="247803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4-tub-ru.yandex.net/i?id=281782873-5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86" y="4932407"/>
            <a:ext cx="1514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obaka1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86" y="1340768"/>
            <a:ext cx="1655788" cy="165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Заворчал живой замок,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Лёг у двери поперёк.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56" y="2927904"/>
            <a:ext cx="2971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ночь летает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Мышей добывает.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станет светло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Спать ляжет в дупло.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528" y="95901"/>
            <a:ext cx="3821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много силы в нём,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Ростом он  почти что с дом.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него огромный нос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Будто нос лет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тыщу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774" y="4532310"/>
            <a:ext cx="3361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 смело и легко,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Рога раскинув широко..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://im2-tub-ru.yandex.net/i?id=287048311-0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02765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6"/>
            <a:ext cx="9144000" cy="684212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572032" cy="6065562"/>
          </a:xfrm>
          <a:prstGeom prst="rect">
            <a:avLst/>
          </a:prstGeom>
        </p:spPr>
      </p:pic>
      <p:pic>
        <p:nvPicPr>
          <p:cNvPr id="7" name="Рисунок 6" descr="9601eda9c5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29520" y="2214554"/>
            <a:ext cx="1358757" cy="199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021cf3f853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2357430"/>
            <a:ext cx="198261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tehno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428604"/>
            <a:ext cx="2081482" cy="1571636"/>
          </a:xfrm>
          <a:prstGeom prst="rect">
            <a:avLst/>
          </a:prstGeom>
        </p:spPr>
      </p:pic>
      <p:pic>
        <p:nvPicPr>
          <p:cNvPr id="2050" name="Picture 2" descr="http://im4-tub-ru.yandex.net/i?id=109233957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09120"/>
            <a:ext cx="247803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9750" y="1358900"/>
            <a:ext cx="5521325" cy="41402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" y="0"/>
            <a:ext cx="91331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анимация\Sbornik_fons_po №2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" y="0"/>
            <a:ext cx="9145057" cy="6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9" descr="Буква 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8" y="265836"/>
            <a:ext cx="3712873" cy="42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063" y="4941168"/>
            <a:ext cx="3798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зубкам бублик поднеси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немного откуси,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Но, смотри, не скушай весь!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осталось? Буква С! </a:t>
            </a:r>
          </a:p>
        </p:txBody>
      </p:sp>
      <p:pic>
        <p:nvPicPr>
          <p:cNvPr id="1027" name="Picture 3" descr="C:\Documents and Settings\Admin\Рабочий стол\С\Р 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85" y="244416"/>
            <a:ext cx="3634279" cy="50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8885" y="5157192"/>
            <a:ext cx="3241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Полумесяц в небе тёмном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повис над домом.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115768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err="1" smtClean="0"/>
              <a:t>Сс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71802" y="1500174"/>
            <a:ext cx="39534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Солнечный зайчик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71480"/>
            <a:ext cx="23121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Солнышко</a:t>
            </a:r>
            <a:endParaRPr lang="ru-RU" sz="3600" b="1" dirty="0"/>
          </a:p>
        </p:txBody>
      </p:sp>
      <p:pic>
        <p:nvPicPr>
          <p:cNvPr id="5" name="colnechn.zaych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2571744"/>
            <a:ext cx="4953986" cy="3714776"/>
          </a:xfrm>
          <a:prstGeom prst="rect">
            <a:avLst/>
          </a:prstGeom>
        </p:spPr>
      </p:pic>
      <p:pic>
        <p:nvPicPr>
          <p:cNvPr id="7" name="Рисунок 6" descr="d7d0f8dde9a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29454" y="214290"/>
            <a:ext cx="1950889" cy="135952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03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kartinki.netslova.ru/N4/1</a:t>
            </a:r>
            <a:r>
              <a:rPr lang="ru-RU" dirty="0" smtClean="0"/>
              <a:t> - сороконожка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mir-zverej.ru/comment_1255619339.html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2003.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by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swan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straus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-01.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http://www.razvitierebenka.com/2010/03/blog-post_22.html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www.mocktail.ru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archives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categor...l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fruit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сироп и сок в стакане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blog.locallectual.com/%3Fp%3D4081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горох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www.alterwest.ru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/cat2.php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сырок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poeday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eda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58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салаты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belcook.com/cat/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solenya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-ma.../page/2/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соленья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www.liveinternet.ru/community/1759949/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спаржа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tort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-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magazin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vkus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sufle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-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b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erry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суфле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www.teanu.ru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/2008/12/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sosiski-v-t...use.html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сосиски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www.povodok.ru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encyclopedia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/phot...207.html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suroc.camel.refreshlab.ru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- 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commons.wikimedia.org/wiki/File:...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eton.JPG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techincom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prew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F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...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1208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скорая помощь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bse.sci-lib.com/particle000381.html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саранча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batikart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ucoz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index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/0-10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свечи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www.stimul.co.ua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/resource.php%3F...s%3D2251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сургуч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mebelwiki.com/%25D0%25A1%25D0%25...5D0%25B0 </a:t>
            </a:r>
            <a:r>
              <a:rPr lang="en-US" sz="1000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смола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moikompas.ru/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compas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kley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клей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oops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zp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/2008-01-05%3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Ffirs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...26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pg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сугробы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www.gold-rus.com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Gold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ru.html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сито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9"/>
            <a:ext cx="685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Аудиофайл</a:t>
            </a:r>
            <a:r>
              <a:rPr lang="ru-RU" sz="1200" dirty="0" smtClean="0"/>
              <a:t> для ролика взят с сайта </a:t>
            </a:r>
            <a:r>
              <a:rPr lang="en-US" sz="1200" dirty="0" smtClean="0"/>
              <a:t>http://alphabook.ru</a:t>
            </a:r>
            <a:endParaRPr lang="ru-R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607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слон, сирень, снеговик, самолёт, собаки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72206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488668"/>
            <a:ext cx="457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5"/>
              </a:rPr>
              <a:t>www.solnet.ee</a:t>
            </a:r>
            <a:r>
              <a:rPr lang="en-US" dirty="0" smtClean="0"/>
              <a:t> – </a:t>
            </a:r>
            <a:r>
              <a:rPr lang="ru-RU" dirty="0" smtClean="0"/>
              <a:t>стихотворение </a:t>
            </a:r>
            <a:r>
              <a:rPr lang="en-US" dirty="0" smtClean="0"/>
              <a:t> </a:t>
            </a:r>
            <a:r>
              <a:rPr lang="ru-RU" dirty="0" smtClean="0"/>
              <a:t>на 6 слайде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4381" y="285728"/>
            <a:ext cx="3625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 smtClean="0">
                <a:hlinkClick r:id="rId16"/>
              </a:rPr>
              <a:t>http://clipartcorel.narod.ru/index.html</a:t>
            </a:r>
            <a:r>
              <a:rPr lang="ru-RU" sz="1400" dirty="0" smtClean="0"/>
              <a:t> - рамка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584151"/>
            <a:ext cx="7167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17"/>
              </a:rPr>
              <a:t>http://</a:t>
            </a:r>
            <a:r>
              <a:rPr lang="en-US" sz="1100" dirty="0" smtClean="0">
                <a:hlinkClick r:id="rId17"/>
              </a:rPr>
              <a:t>im4-tub-ru.yandex.net/i?id=281782873-59-72&amp;n=21</a:t>
            </a:r>
            <a:r>
              <a:rPr lang="ru-RU" sz="1100" dirty="0" smtClean="0"/>
              <a:t> - сова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783" y="484576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18"/>
              </a:rPr>
              <a:t>http://</a:t>
            </a:r>
            <a:r>
              <a:rPr lang="en-US" sz="1100" dirty="0" smtClean="0">
                <a:hlinkClick r:id="rId18"/>
              </a:rPr>
              <a:t>im2-tub-ru.yandex.net/i?id=287048311-04-72&amp;n=21</a:t>
            </a:r>
            <a:r>
              <a:rPr lang="ru-RU" sz="1100" dirty="0" smtClean="0"/>
              <a:t> -лось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319</Words>
  <Application>Microsoft Office PowerPoint</Application>
  <PresentationFormat>Экран (4:3)</PresentationFormat>
  <Paragraphs>61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t460p</cp:lastModifiedBy>
  <cp:revision>24</cp:revision>
  <dcterms:created xsi:type="dcterms:W3CDTF">2010-07-28T16:20:50Z</dcterms:created>
  <dcterms:modified xsi:type="dcterms:W3CDTF">2021-01-05T02:37:02Z</dcterms:modified>
</cp:coreProperties>
</file>