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7" r:id="rId3"/>
    <p:sldId id="271" r:id="rId4"/>
    <p:sldId id="272" r:id="rId5"/>
    <p:sldId id="273" r:id="rId6"/>
    <p:sldId id="274" r:id="rId7"/>
    <p:sldId id="275" r:id="rId8"/>
    <p:sldId id="270" r:id="rId9"/>
    <p:sldId id="276" r:id="rId10"/>
    <p:sldId id="277" r:id="rId11"/>
    <p:sldId id="278" r:id="rId12"/>
    <p:sldId id="269" r:id="rId13"/>
    <p:sldId id="279" r:id="rId14"/>
    <p:sldId id="280" r:id="rId15"/>
  </p:sldIdLst>
  <p:sldSz cx="12192000" cy="6858000"/>
  <p:notesSz cx="6858000" cy="9144000"/>
  <p:custDataLst>
    <p:tags r:id="rId18"/>
  </p:custData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16" autoAdjust="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89" d="100"/>
          <a:sy n="89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3EBAE9-56B5-4A09-8759-C529491C7B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70CC12-62A7-4932-8944-99449547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667F-DFCA-4097-99F2-0660D92FF9CA}" type="datetime1">
              <a:rPr lang="ru-RU" smtClean="0"/>
              <a:t>19.01.2021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14D262-7A89-4D1B-B04D-21F26D3F22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11D57E-FC0F-420A-AF65-DD9477BE4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37E9-F9FB-45FC-BF4B-1DA4FA2234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24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B2296617-7107-44DB-9B17-A9329F79EFBA}" type="datetime1">
              <a:rPr lang="ru-RU" smtClean="0"/>
              <a:t>19.01.2021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 rt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rtl="0">
              <a:defRPr/>
            </a:pPr>
            <a:fld id="{1CC06776-B046-B547-9777-FBDFF889AF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3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>
            <a:extLst>
              <a:ext uri="{FF2B5EF4-FFF2-40B4-BE49-F238E27FC236}">
                <a16:creationId xmlns:a16="http://schemas.microsoft.com/office/drawing/2014/main" id="{B73D5283-5B8A-254B-A368-CC1DEFECB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>
            <a:extLst>
              <a:ext uri="{FF2B5EF4-FFF2-40B4-BE49-F238E27FC236}">
                <a16:creationId xmlns:a16="http://schemas.microsoft.com/office/drawing/2014/main" id="{31DFAFC4-B0AF-6B4E-AE3B-4BDC90176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3795" name="Номер слайда 3">
            <a:extLst>
              <a:ext uri="{FF2B5EF4-FFF2-40B4-BE49-F238E27FC236}">
                <a16:creationId xmlns:a16="http://schemas.microsoft.com/office/drawing/2014/main" id="{128FC941-B660-CE40-9D68-2EF9EEDF7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A227BED-0C80-5740-8084-17E8648A3BC5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998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881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338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398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>
            <a:extLst>
              <a:ext uri="{FF2B5EF4-FFF2-40B4-BE49-F238E27FC236}">
                <a16:creationId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>
            <a:extLst>
              <a:ext uri="{FF2B5EF4-FFF2-40B4-BE49-F238E27FC236}">
                <a16:creationId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0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ru-RU" altLang="en-US" smtClean="0"/>
              <a:pPr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871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 rtlCol="0"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rtlCol="0"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 rtlCol="0"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16" name="Полилиния 7">
            <a:extLst>
              <a:ext uri="{FF2B5EF4-FFF2-40B4-BE49-F238E27FC236}">
                <a16:creationId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7">
            <a:extLst>
              <a:ext uri="{FF2B5EF4-FFF2-40B4-BE49-F238E27FC236}">
                <a16:creationId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7">
            <a:extLst>
              <a:ext uri="{FF2B5EF4-FFF2-40B4-BE49-F238E27FC236}">
                <a16:creationId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 rtlCol="0"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rtl="0"/>
            <a:r>
              <a:rPr lang="ru-RU" dirty="0">
                <a:latin typeface="+mj-lt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 rtlCol="0"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 rtlCol="0"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rtlCol="0"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rtlCol="0"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 rtlCol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онтуром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183CF7-6CD8-3441-9A59-3867AE608C2B}"/>
              </a:ext>
            </a:extLst>
          </p:cNvPr>
          <p:cNvSpPr/>
          <p:nvPr userDrawn="1"/>
        </p:nvSpPr>
        <p:spPr>
          <a:xfrm>
            <a:off x="541338" y="390525"/>
            <a:ext cx="11125200" cy="60975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6CE3C0D-1B0D-3240-98E1-7C9A277F7935}"/>
              </a:ext>
            </a:extLst>
          </p:cNvPr>
          <p:cNvSpPr/>
          <p:nvPr userDrawn="1"/>
        </p:nvSpPr>
        <p:spPr>
          <a:xfrm>
            <a:off x="350361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0A5CAE6-CBA2-FC49-82F7-D847EBE3EA63}"/>
              </a:ext>
            </a:extLst>
          </p:cNvPr>
          <p:cNvSpPr/>
          <p:nvPr userDrawn="1"/>
        </p:nvSpPr>
        <p:spPr>
          <a:xfrm>
            <a:off x="36068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06A284-BA80-5F45-9123-71EE52CAA741}"/>
              </a:ext>
            </a:extLst>
          </p:cNvPr>
          <p:cNvSpPr/>
          <p:nvPr userDrawn="1"/>
        </p:nvSpPr>
        <p:spPr>
          <a:xfrm>
            <a:off x="339725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2EC0BD-2A54-9944-8ACD-EB06ED78EF06}"/>
              </a:ext>
            </a:extLst>
          </p:cNvPr>
          <p:cNvSpPr/>
          <p:nvPr userDrawn="1"/>
        </p:nvSpPr>
        <p:spPr>
          <a:xfrm>
            <a:off x="66040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5831615-C365-2446-B852-770DA000D06A}"/>
              </a:ext>
            </a:extLst>
          </p:cNvPr>
          <p:cNvSpPr/>
          <p:nvPr userDrawn="1"/>
        </p:nvSpPr>
        <p:spPr>
          <a:xfrm>
            <a:off x="6710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6AE0C90-A9C7-5F40-970E-C6FBCD1CF140}"/>
              </a:ext>
            </a:extLst>
          </p:cNvPr>
          <p:cNvSpPr/>
          <p:nvPr userDrawn="1"/>
        </p:nvSpPr>
        <p:spPr>
          <a:xfrm>
            <a:off x="6500813" y="2833688"/>
            <a:ext cx="58737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44AA589-0B05-9147-B459-2A8AA9F2728C}"/>
              </a:ext>
            </a:extLst>
          </p:cNvPr>
          <p:cNvSpPr/>
          <p:nvPr userDrawn="1"/>
        </p:nvSpPr>
        <p:spPr>
          <a:xfrm>
            <a:off x="9736138" y="2833688"/>
            <a:ext cx="61912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5604EB2-3996-1C46-9ACF-737F9705C921}"/>
              </a:ext>
            </a:extLst>
          </p:cNvPr>
          <p:cNvSpPr/>
          <p:nvPr userDrawn="1"/>
        </p:nvSpPr>
        <p:spPr>
          <a:xfrm>
            <a:off x="9842500" y="2833688"/>
            <a:ext cx="58738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B54A111-0E40-DA44-A4C5-EBD1069315F8}"/>
              </a:ext>
            </a:extLst>
          </p:cNvPr>
          <p:cNvSpPr/>
          <p:nvPr userDrawn="1"/>
        </p:nvSpPr>
        <p:spPr>
          <a:xfrm>
            <a:off x="9631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E7B3ADB-AC37-BD43-8F32-8D4149E461C0}"/>
              </a:ext>
            </a:extLst>
          </p:cNvPr>
          <p:cNvSpPr/>
          <p:nvPr userDrawn="1"/>
        </p:nvSpPr>
        <p:spPr>
          <a:xfrm>
            <a:off x="350361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7136EFC-543F-2C42-88D7-AD534D22CF48}"/>
              </a:ext>
            </a:extLst>
          </p:cNvPr>
          <p:cNvSpPr/>
          <p:nvPr userDrawn="1"/>
        </p:nvSpPr>
        <p:spPr>
          <a:xfrm>
            <a:off x="36068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3B2E69-5C75-564D-A308-D180A3903B23}"/>
              </a:ext>
            </a:extLst>
          </p:cNvPr>
          <p:cNvSpPr/>
          <p:nvPr userDrawn="1"/>
        </p:nvSpPr>
        <p:spPr>
          <a:xfrm>
            <a:off x="339725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D9FDF74-1C7F-334F-9A68-ADE646758E1C}"/>
              </a:ext>
            </a:extLst>
          </p:cNvPr>
          <p:cNvSpPr/>
          <p:nvPr userDrawn="1"/>
        </p:nvSpPr>
        <p:spPr>
          <a:xfrm>
            <a:off x="66040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E37FD00-9F73-C149-804D-E2BDEF046768}"/>
              </a:ext>
            </a:extLst>
          </p:cNvPr>
          <p:cNvSpPr/>
          <p:nvPr userDrawn="1"/>
        </p:nvSpPr>
        <p:spPr>
          <a:xfrm>
            <a:off x="6710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99D0A55-E8F8-824F-8E68-EAAA98F79FBD}"/>
              </a:ext>
            </a:extLst>
          </p:cNvPr>
          <p:cNvSpPr/>
          <p:nvPr userDrawn="1"/>
        </p:nvSpPr>
        <p:spPr>
          <a:xfrm>
            <a:off x="6500813" y="5505450"/>
            <a:ext cx="58737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B5C7976-0B8C-9E41-B9A3-D61BCC2CEBDD}"/>
              </a:ext>
            </a:extLst>
          </p:cNvPr>
          <p:cNvSpPr/>
          <p:nvPr userDrawn="1"/>
        </p:nvSpPr>
        <p:spPr>
          <a:xfrm>
            <a:off x="9736138" y="5505450"/>
            <a:ext cx="61912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60B51DC-FE13-4E49-A78C-BF5A2B9C6086}"/>
              </a:ext>
            </a:extLst>
          </p:cNvPr>
          <p:cNvSpPr/>
          <p:nvPr userDrawn="1"/>
        </p:nvSpPr>
        <p:spPr>
          <a:xfrm>
            <a:off x="9842500" y="5505450"/>
            <a:ext cx="58738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AFB3094-E1B9-CF47-B56B-50E35397FA31}"/>
              </a:ext>
            </a:extLst>
          </p:cNvPr>
          <p:cNvSpPr/>
          <p:nvPr userDrawn="1"/>
        </p:nvSpPr>
        <p:spPr>
          <a:xfrm>
            <a:off x="9631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89A109A-17E3-AE48-A89B-9166F226F9FA}"/>
              </a:ext>
            </a:extLst>
          </p:cNvPr>
          <p:cNvSpPr/>
          <p:nvPr userDrawn="1"/>
        </p:nvSpPr>
        <p:spPr>
          <a:xfrm>
            <a:off x="231140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B76505E-7264-034D-B57A-3F46EFB53CED}"/>
              </a:ext>
            </a:extLst>
          </p:cNvPr>
          <p:cNvSpPr/>
          <p:nvPr userDrawn="1"/>
        </p:nvSpPr>
        <p:spPr>
          <a:xfrm>
            <a:off x="541655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95A3A19-4E1E-A741-8BE9-432894F50D43}"/>
              </a:ext>
            </a:extLst>
          </p:cNvPr>
          <p:cNvSpPr/>
          <p:nvPr userDrawn="1"/>
        </p:nvSpPr>
        <p:spPr>
          <a:xfrm>
            <a:off x="231140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C067705-75FA-F043-AECC-2E157E73C1EE}"/>
              </a:ext>
            </a:extLst>
          </p:cNvPr>
          <p:cNvSpPr/>
          <p:nvPr userDrawn="1"/>
        </p:nvSpPr>
        <p:spPr>
          <a:xfrm>
            <a:off x="8545513" y="3659188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D266AD-9346-5D44-B70D-EC0556C9B06E}"/>
              </a:ext>
            </a:extLst>
          </p:cNvPr>
          <p:cNvSpPr/>
          <p:nvPr userDrawn="1"/>
        </p:nvSpPr>
        <p:spPr>
          <a:xfrm>
            <a:off x="541655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85E8EE4-C239-1743-880A-1AE574F4DE36}"/>
              </a:ext>
            </a:extLst>
          </p:cNvPr>
          <p:cNvSpPr/>
          <p:nvPr userDrawn="1"/>
        </p:nvSpPr>
        <p:spPr>
          <a:xfrm>
            <a:off x="8545513" y="836613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91409" y="3039142"/>
            <a:ext cx="6096000" cy="779719"/>
          </a:xfrm>
        </p:spPr>
        <p:txBody>
          <a:bodyPr rtlCol="0">
            <a:noAutofit/>
          </a:bodyPr>
          <a:lstStyle>
            <a:lvl1pPr marL="0" algn="ctr">
              <a:defRPr sz="3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2410691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5512424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8"/>
          </p:nvPr>
        </p:nvSpPr>
        <p:spPr>
          <a:xfrm>
            <a:off x="8644794" y="1472944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21"/>
          </p:nvPr>
        </p:nvSpPr>
        <p:spPr>
          <a:xfrm>
            <a:off x="8644794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0"/>
          </p:nvPr>
        </p:nvSpPr>
        <p:spPr>
          <a:xfrm>
            <a:off x="5512424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19"/>
          </p:nvPr>
        </p:nvSpPr>
        <p:spPr>
          <a:xfrm>
            <a:off x="2410691" y="4294909"/>
            <a:ext cx="2161309" cy="1094509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12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 rtlCol="0"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0" name="Текст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 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7" name="Полилиния 7">
            <a:extLst>
              <a:ext uri="{FF2B5EF4-FFF2-40B4-BE49-F238E27FC236}">
                <a16:creationId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8" name="Полилиния 8">
            <a:extLst>
              <a:ext uri="{FF2B5EF4-FFF2-40B4-BE49-F238E27FC236}">
                <a16:creationId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9" name="Полилиния 9">
            <a:extLst>
              <a:ext uri="{FF2B5EF4-FFF2-40B4-BE49-F238E27FC236}">
                <a16:creationId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1" name="Полилиния 9">
            <a:extLst>
              <a:ext uri="{FF2B5EF4-FFF2-40B4-BE49-F238E27FC236}">
                <a16:creationId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, вариант 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rtlCol="0"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пус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 rtlCol="0"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rtlCol="0"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олилиния 9">
            <a:extLst>
              <a:ext uri="{FF2B5EF4-FFF2-40B4-BE49-F238E27FC236}">
                <a16:creationId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олилиния 9">
            <a:extLst>
              <a:ext uri="{FF2B5EF4-FFF2-40B4-BE49-F238E27FC236}">
                <a16:creationId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илиния 8">
            <a:extLst>
              <a:ext uri="{FF2B5EF4-FFF2-40B4-BE49-F238E27FC236}">
                <a16:creationId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8" name="Полилиния 9">
            <a:extLst>
              <a:ext uri="{FF2B5EF4-FFF2-40B4-BE49-F238E27FC236}">
                <a16:creationId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9" name="Полилиния 10">
            <a:extLst>
              <a:ext uri="{FF2B5EF4-FFF2-40B4-BE49-F238E27FC236}">
                <a16:creationId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1" name="Полилиния 12">
            <a:extLst>
              <a:ext uri="{FF2B5EF4-FFF2-40B4-BE49-F238E27FC236}">
                <a16:creationId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2" name="Полилиния 13">
            <a:extLst>
              <a:ext uri="{FF2B5EF4-FFF2-40B4-BE49-F238E27FC236}">
                <a16:creationId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7">
            <a:extLst>
              <a:ext uri="{FF2B5EF4-FFF2-40B4-BE49-F238E27FC236}">
                <a16:creationId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0" name="Полилиния 8">
            <a:extLst>
              <a:ext uri="{FF2B5EF4-FFF2-40B4-BE49-F238E27FC236}">
                <a16:creationId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1" name="Полилиния 9">
            <a:extLst>
              <a:ext uri="{FF2B5EF4-FFF2-40B4-BE49-F238E27FC236}">
                <a16:creationId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2" name="Полилиния 10">
            <a:extLst>
              <a:ext uri="{FF2B5EF4-FFF2-40B4-BE49-F238E27FC236}">
                <a16:creationId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4" name="Полилиния 11">
            <a:extLst>
              <a:ext uri="{FF2B5EF4-FFF2-40B4-BE49-F238E27FC236}">
                <a16:creationId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0" name="Текст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 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 8">
            <a:extLst>
              <a:ext uri="{FF2B5EF4-FFF2-40B4-BE49-F238E27FC236}">
                <a16:creationId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4" name="Полилиния 9">
            <a:extLst>
              <a:ext uri="{FF2B5EF4-FFF2-40B4-BE49-F238E27FC236}">
                <a16:creationId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5" name="Полилиния 10">
            <a:extLst>
              <a:ext uri="{FF2B5EF4-FFF2-40B4-BE49-F238E27FC236}">
                <a16:creationId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16" name="Полилиния 11">
            <a:extLst>
              <a:ext uri="{FF2B5EF4-FFF2-40B4-BE49-F238E27FC236}">
                <a16:creationId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 rtlCol="0"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rtlCol="0"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484B6B05-D73D-1A49-8C93-5682AA1886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1400e9fa04eb9dbb230210faf92e3d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82" y="1105794"/>
            <a:ext cx="1397730" cy="18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28d8aa3ac466d4fb0b3606b0664c017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93" y="1390918"/>
            <a:ext cx="1951408" cy="12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ames-of-thrones.ru/sites/default/files/pictures/all/Arnold%20Schwarzenegger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13" y="1105794"/>
            <a:ext cx="1287886" cy="19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.kp.yandex.net/images/actor_iphone/iphone360_7393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26" y="3943666"/>
            <a:ext cx="1172678" cy="18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yl.ru/misc/i/ai/296342/16357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60" y="3997582"/>
            <a:ext cx="1698417" cy="17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74bdc6e6b448026277722487f1236f5e&amp;n=13&amp;exp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92" y="4095482"/>
            <a:ext cx="1617673" cy="16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2509321" y="2881746"/>
            <a:ext cx="2161309" cy="1094509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/>
              <a:t>HAWT </a:t>
            </a:r>
            <a:r>
              <a:rPr lang="en-US" dirty="0" smtClean="0"/>
              <a:t>1,2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679849" y="2886498"/>
            <a:ext cx="2161309" cy="1094509"/>
          </a:xfrm>
        </p:spPr>
        <p:txBody>
          <a:bodyPr/>
          <a:lstStyle/>
          <a:p>
            <a:r>
              <a:rPr lang="en-US" dirty="0" err="1"/>
              <a:t>Verführer</a:t>
            </a:r>
            <a:r>
              <a:rPr lang="en-US" dirty="0"/>
              <a:t> 1,2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8644794" y="2881746"/>
            <a:ext cx="2161309" cy="1094509"/>
          </a:xfrm>
        </p:spPr>
        <p:txBody>
          <a:bodyPr/>
          <a:lstStyle/>
          <a:p>
            <a:r>
              <a:rPr lang="en-US" dirty="0" err="1"/>
              <a:t>Klopfen</a:t>
            </a:r>
            <a:r>
              <a:rPr lang="en-US" dirty="0"/>
              <a:t> </a:t>
            </a:r>
            <a:r>
              <a:rPr lang="ru-RU" dirty="0" err="1" smtClean="0"/>
              <a:t>himmelhoch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und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 smtClean="0"/>
              <a:t>andere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0"/>
          </p:nvPr>
        </p:nvSpPr>
        <p:spPr>
          <a:xfrm>
            <a:off x="5629385" y="6065949"/>
            <a:ext cx="2211773" cy="417978"/>
          </a:xfrm>
        </p:spPr>
        <p:txBody>
          <a:bodyPr/>
          <a:lstStyle/>
          <a:p>
            <a:r>
              <a:rPr lang="en-US" dirty="0"/>
              <a:t>Trap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437599" y="5834130"/>
            <a:ext cx="2161309" cy="1094509"/>
          </a:xfrm>
        </p:spPr>
        <p:txBody>
          <a:bodyPr/>
          <a:lstStyle/>
          <a:p>
            <a:r>
              <a:rPr lang="en-US" dirty="0" err="1"/>
              <a:t>König</a:t>
            </a:r>
            <a:r>
              <a:rPr lang="en-US" dirty="0"/>
              <a:t> </a:t>
            </a:r>
            <a:r>
              <a:rPr lang="en-US" dirty="0" err="1"/>
              <a:t>Artus</a:t>
            </a:r>
            <a:endParaRPr lang="ru-RU" dirty="0"/>
          </a:p>
        </p:txBody>
      </p:sp>
      <p:pic>
        <p:nvPicPr>
          <p:cNvPr id="12290" name="Picture 2" descr="https://im0-tub-ru.yandex.net/i?id=80b1c8c3bdbfa6acb69fd83980bd184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6" y="1357608"/>
            <a:ext cx="2046217" cy="13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foxes.net/gal/4273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67" y="1472944"/>
            <a:ext cx="2162622" cy="12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videocatalog.ru/photo/1187_9_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/>
          <a:stretch/>
        </p:blipFill>
        <p:spPr bwMode="auto">
          <a:xfrm>
            <a:off x="8644793" y="1498898"/>
            <a:ext cx="2149728" cy="10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m0-tub-ru.yandex.net/i?id=dd5fb254a772354ef4132e856541d23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18" y="4135582"/>
            <a:ext cx="2061745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o-torrent.ru/uploads/fotos/entryID20361_269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67" y="4294909"/>
            <a:ext cx="2242872" cy="12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isrtl-a.akamaihd.net/masters/1040374/til-schweiger-beim-photocall-zum-film-head-full-of-honey-am-25-06-2018-in-berlin-nach-dem-grossen-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5" y="700094"/>
            <a:ext cx="10567831" cy="59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/>
            <a:r>
              <a:rPr lang="de-DE" alt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Diana Kruger</a:t>
            </a:r>
            <a:endParaRPr lang="ru-RU" alt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legoo" pitchFamily="2" charset="0"/>
              <a:cs typeface="Glegoo" pitchFamily="2" charset="0"/>
            </a:endParaRPr>
          </a:p>
        </p:txBody>
      </p:sp>
      <p:pic>
        <p:nvPicPr>
          <p:cNvPr id="3074" name="Picture 2" descr="https://im0-tub-ru.yandex.net/i?id=28d8aa3ac466d4fb0b3606b0664c017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40" y="715633"/>
            <a:ext cx="6747160" cy="42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8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1976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s://cdn.wallpapersafari.com/48/52/WS60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85" y="1478066"/>
            <a:ext cx="9292149" cy="5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597843" y="360870"/>
            <a:ext cx="3021496" cy="1197665"/>
          </a:xfrm>
        </p:spPr>
        <p:txBody>
          <a:bodyPr/>
          <a:lstStyle/>
          <a:p>
            <a:r>
              <a:rPr lang="ru-RU" i="1" dirty="0" smtClean="0"/>
              <a:t>«</a:t>
            </a:r>
            <a:r>
              <a:rPr lang="en-US" i="1" dirty="0" smtClean="0"/>
              <a:t>The </a:t>
            </a:r>
            <a:r>
              <a:rPr lang="en-US" i="1" dirty="0"/>
              <a:t>Piano </a:t>
            </a:r>
            <a:r>
              <a:rPr lang="en-US" i="1" dirty="0" smtClean="0"/>
              <a:t>Player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8234077" y="534770"/>
            <a:ext cx="3034748" cy="1197665"/>
          </a:xfrm>
        </p:spPr>
        <p:txBody>
          <a:bodyPr/>
          <a:lstStyle/>
          <a:p>
            <a:r>
              <a:rPr lang="ru-RU" i="1" dirty="0" smtClean="0"/>
              <a:t>«</a:t>
            </a:r>
            <a:r>
              <a:rPr lang="en-US" i="1" dirty="0" err="1" smtClean="0"/>
              <a:t>Unbekannt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402708" y="1133603"/>
            <a:ext cx="3048000" cy="1197665"/>
          </a:xfrm>
        </p:spPr>
        <p:txBody>
          <a:bodyPr/>
          <a:lstStyle/>
          <a:p>
            <a:r>
              <a:rPr lang="ru-RU" i="1" dirty="0" smtClean="0"/>
              <a:t>«</a:t>
            </a:r>
            <a:r>
              <a:rPr lang="en-US" i="1" dirty="0"/>
              <a:t>National Treasure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15362" name="Picture 2" descr="http://static.glamour.ru/iblock/443/4431560b248fda8e9e322d409f6655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41" y="2881704"/>
            <a:ext cx="1797318" cy="26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inoprizma.ru/images/frames/national-treasure-2004/still_frame_national-treasure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39" y="3275690"/>
            <a:ext cx="2645817" cy="17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1.pictures.zimbio.com/fp/Liam+Neeson+Diane+Kruger+Set+Unknown+White+AjawkOTYGPz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18" y="3275690"/>
            <a:ext cx="2739748" cy="18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1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/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Leni Riefenstahl</a:t>
            </a:r>
            <a:endParaRPr lang="ru-RU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legoo" pitchFamily="2" charset="0"/>
              <a:cs typeface="Glegoo" pitchFamily="2" charset="0"/>
            </a:endParaRPr>
          </a:p>
        </p:txBody>
      </p:sp>
      <p:pic>
        <p:nvPicPr>
          <p:cNvPr id="2052" name="Picture 4" descr="Leni-Riefenstahl - Pro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83" y="715633"/>
            <a:ext cx="4124817" cy="54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583609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/>
            <a:r>
              <a:rPr lang="de-D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Helena </a:t>
            </a: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Bertha Amalie Riefenstahl</a:t>
            </a:r>
            <a:endParaRPr lang="ru-RU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legoo" pitchFamily="2" charset="0"/>
              <a:cs typeface="Glegoo" pitchFamily="2" charset="0"/>
            </a:endParaRPr>
          </a:p>
        </p:txBody>
      </p:sp>
      <p:pic>
        <p:nvPicPr>
          <p:cNvPr id="5122" name="Picture 2" descr="http://www.spletnik.ru/img/2011/08/dasha/20110819-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08" y="701362"/>
            <a:ext cx="3978723" cy="559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610721" y="5644843"/>
            <a:ext cx="3021496" cy="119766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Glaubens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8508983" y="5644841"/>
            <a:ext cx="3034748" cy="119766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Olympia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546600" y="5644842"/>
            <a:ext cx="3048000" cy="119766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Triumph des </a:t>
            </a:r>
            <a:r>
              <a:rPr lang="en-US" dirty="0" err="1" smtClean="0"/>
              <a:t>Willens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50" name="Picture 6" descr="https://img08.rl0.ru/afisha/e945x345q85i/s3.afisha.ru/mediastorage/0a/56/35ad20da5d514e8fa26af42f5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5" y="0"/>
            <a:ext cx="6489924" cy="23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pinimg.com/736x/25/08/a1/2508a1b0de1137aadfaa42c4b82e119d--bryan-brown-rachel-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6" y="2987899"/>
            <a:ext cx="2063865" cy="24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t.kp.yandex.net/im/kadr/2/3/6/kinopoisk.ru-Triumph-des-Willens-2362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3355834"/>
            <a:ext cx="2587625" cy="17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0-tub-ru.yandex.net/i?id=d2871d7b9f29cd8a2ed36676dd5cd66f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35" y="3288049"/>
            <a:ext cx="2734273" cy="17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9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634097" y="624696"/>
            <a:ext cx="3021496" cy="119766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Der </a:t>
            </a:r>
            <a:r>
              <a:rPr lang="en-US" dirty="0" err="1" smtClean="0"/>
              <a:t>heilige</a:t>
            </a:r>
            <a:r>
              <a:rPr lang="en-US" dirty="0" smtClean="0"/>
              <a:t> Berg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8464797" y="419472"/>
            <a:ext cx="3034748" cy="119766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Leni Riefenstahl-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Traum</a:t>
            </a:r>
            <a:r>
              <a:rPr lang="en-US" dirty="0" smtClean="0"/>
              <a:t> von </a:t>
            </a:r>
            <a:r>
              <a:rPr lang="en-US" dirty="0" err="1" smtClean="0"/>
              <a:t>Afrika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536195" y="1075455"/>
            <a:ext cx="3048000" cy="119766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Der </a:t>
            </a:r>
            <a:r>
              <a:rPr lang="en-US" dirty="0" err="1" smtClean="0"/>
              <a:t>grosse</a:t>
            </a:r>
            <a:r>
              <a:rPr lang="en-US" dirty="0" smtClean="0"/>
              <a:t> Sprung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4" name="Picture 2" descr="https://cdn.cinematerial.com/p/500x/ubtydbsm/der-heilige-berg-german-movie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0" y="2859655"/>
            <a:ext cx="1840651" cy="26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62.tinypic.com/2dbkod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44" y="3284113"/>
            <a:ext cx="2700702" cy="18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atic1.squarespace.com/static/54412118e4b03de3b6796773/t/5956261f20099e3733e951bc/1498818084696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8" y="3284113"/>
            <a:ext cx="2755411" cy="18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3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573639" y="777094"/>
            <a:ext cx="3433246" cy="119766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</a:t>
            </a:r>
            <a:r>
              <a:rPr lang="en-US" dirty="0" smtClean="0"/>
              <a:t>Das </a:t>
            </a:r>
            <a:r>
              <a:rPr lang="en-US" dirty="0" err="1" smtClean="0"/>
              <a:t>blaue</a:t>
            </a:r>
            <a:r>
              <a:rPr lang="en-US" dirty="0" smtClean="0"/>
              <a:t> Licht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39509" y="777095"/>
            <a:ext cx="3021496" cy="119766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</a:t>
            </a:r>
            <a:r>
              <a:rPr lang="en-US" dirty="0" err="1" smtClean="0"/>
              <a:t>Tiefland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http://4.bp.blogspot.com/-YouTjmXSH4c/Uwh7axun4II/AAAAAAAAYb8/rkX0IkoYhBI/s1600/2456457%252CtwfuS4tPPG706OcVbNpW1pZ5p_Vno74ZQTb2VWkhGliGqX42JuFh34AhEvoXE_vtQSFs%252Bb87AXiTQEXCn3AC3Q%253D%25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2425834"/>
            <a:ext cx="5639917" cy="384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icfiles.alphacoders.com/865/86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59" y="2039165"/>
            <a:ext cx="3077021" cy="4615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8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8.kommersant.ru/Issues.photo/OGONIOK/archive/common/archive/2001/4702/27-30-35/27-34-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25" y="2087451"/>
            <a:ext cx="2922475" cy="4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vokrug.tv/pic/person/8/9/7/5/8975e1bb39aa5ab191c9536683f67aa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15" y="2087451"/>
            <a:ext cx="2958987" cy="4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ustgalm.ru/images/0/54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2" y="2087452"/>
            <a:ext cx="3046680" cy="4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1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>
            <a:extLst>
              <a:ext uri="{FF2B5EF4-FFF2-40B4-BE49-F238E27FC236}">
                <a16:creationId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 rtlCol="0"/>
          <a:lstStyle/>
          <a:p>
            <a:pPr marL="639763"/>
            <a:r>
              <a:rPr lang="de-DE" altLang="en-US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T</a:t>
            </a:r>
            <a:r>
              <a:rPr lang="de-DE" altLang="en-US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iel</a:t>
            </a:r>
            <a:r>
              <a:rPr lang="de-DE" alt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 </a:t>
            </a:r>
            <a:r>
              <a:rPr lang="de-DE" alt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Schwaiger</a:t>
            </a:r>
            <a:endParaRPr lang="ru-RU" alt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legoo" pitchFamily="2" charset="0"/>
              <a:cs typeface="Glegoo" pitchFamily="2" charset="0"/>
            </a:endParaRPr>
          </a:p>
        </p:txBody>
      </p:sp>
      <p:pic>
        <p:nvPicPr>
          <p:cNvPr id="2050" name="Picture 2" descr="https://im0-tub-ru.yandex.net/i?id=f1400e9fa04eb9dbb230210faf92e3d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0" y="715633"/>
            <a:ext cx="3927355" cy="53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it.ua/wp-content/uploads/2018/03/3384849994_5cdbcbaf3e_o-1024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61965"/>
            <a:ext cx="9753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76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654311" id="{4616D933-D179-41C8-9F65-5E431E29B52D}" vid="{2F1BCA5B-C7FA-4797-B100-C4FCB016FC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слайды с бликами на фоне</Template>
  <TotalTime>0</TotalTime>
  <Words>85</Words>
  <Application>Microsoft Office PowerPoint</Application>
  <PresentationFormat>Широкоэкранный</PresentationFormat>
  <Paragraphs>27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Cantarell</vt:lpstr>
      <vt:lpstr>Glegoo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15 Juli 1976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2018-12-19T11:49:00Z</dcterms:created>
  <dcterms:modified xsi:type="dcterms:W3CDTF">2021-01-19T07:52:16Z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2018-08-10T18:04:48.7892668Z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