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58" r:id="rId3"/>
    <p:sldId id="259" r:id="rId4"/>
    <p:sldId id="263" r:id="rId5"/>
    <p:sldId id="264" r:id="rId6"/>
    <p:sldId id="265" r:id="rId7"/>
    <p:sldId id="266" r:id="rId8"/>
    <p:sldId id="267" r:id="rId9"/>
    <p:sldId id="26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F1239A96-6BA3-4329-825E-D47E33728225}">
          <p14:sldIdLst>
            <p14:sldId id="257"/>
            <p14:sldId id="258"/>
            <p14:sldId id="259"/>
            <p14:sldId id="263"/>
            <p14:sldId id="264"/>
            <p14:sldId id="265"/>
            <p14:sldId id="266"/>
            <p14:sldId id="267"/>
            <p14:sldId id="268"/>
          </p14:sldIdLst>
        </p14:section>
        <p14:section name="Раздел без заголовка" id="{B26F8FB4-DB38-4959-B7CE-E83E0C4FAD4C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8" autoAdjust="0"/>
    <p:restoredTop sz="94680" autoAdjust="0"/>
  </p:normalViewPr>
  <p:slideViewPr>
    <p:cSldViewPr>
      <p:cViewPr>
        <p:scale>
          <a:sx n="78" d="100"/>
          <a:sy n="78" d="100"/>
        </p:scale>
        <p:origin x="-936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B28175-A3DC-4DE4-A3B1-0C0D0C689B71}" type="datetimeFigureOut">
              <a:rPr lang="ru-RU" smtClean="0"/>
              <a:t>11.02.2019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960E21-C226-42E7-806A-0F6088378B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4461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BA032-B754-4382-9D43-9E03AB31F104}" type="datetime1">
              <a:rPr lang="ru-RU" smtClean="0"/>
              <a:t>11.02.2019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4DDA2-1CED-4B8B-9AEC-8CB4C97B4276}" type="datetime1">
              <a:rPr lang="ru-RU" smtClean="0"/>
              <a:t>11.02.2019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75A76-ECFE-4EBE-AD34-AFAE24203B54}" type="datetime1">
              <a:rPr lang="ru-RU" smtClean="0"/>
              <a:t>11.02.2019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7AFA5-E21D-4562-B51F-0FD4E6709D13}" type="datetime1">
              <a:rPr lang="ru-RU" smtClean="0"/>
              <a:t>11.02.2019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12EF6-05B6-4C03-BA27-BE60DF3B82F5}" type="datetime1">
              <a:rPr lang="ru-RU" smtClean="0"/>
              <a:t>11.02.2019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751CF-6AD7-4691-AEBE-EB2D0D95730F}" type="datetime1">
              <a:rPr lang="ru-RU" smtClean="0"/>
              <a:t>11.02.2019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BDC8D-5A6A-4BAB-9135-A2689DA36B91}" type="datetime1">
              <a:rPr lang="ru-RU" smtClean="0"/>
              <a:t>11.02.2019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F6A5-417B-4AEE-B7AC-BC724283D460}" type="datetime1">
              <a:rPr lang="ru-RU" smtClean="0"/>
              <a:t>11.02.2019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07A65-319E-4E32-9533-B36768A17C01}" type="datetime1">
              <a:rPr lang="ru-RU" smtClean="0"/>
              <a:t>11.02.2019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98317-3748-4496-8904-14605B06763C}" type="datetime1">
              <a:rPr lang="ru-RU" smtClean="0"/>
              <a:t>11.02.2019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6A073-229C-4A0E-8F87-3B4EFB181F7B}" type="datetime1">
              <a:rPr lang="ru-RU" smtClean="0"/>
              <a:t>11.02.2019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67885FA-D1DD-4013-8205-DE581DEB9F18}" type="datetime1">
              <a:rPr lang="ru-RU" smtClean="0"/>
              <a:t>11.02.2019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От чего зависит частота пульса</a:t>
            </a:r>
            <a:endParaRPr lang="ru-RU" sz="3200" dirty="0"/>
          </a:p>
        </p:txBody>
      </p:sp>
      <p:pic>
        <p:nvPicPr>
          <p:cNvPr id="3" name="Рисунок 2" descr="http://etodavlenie.ru/wp-content/uploads/2017/06/the-pulsse-700x300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636912"/>
            <a:ext cx="6120680" cy="324036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0460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2009" y="332656"/>
            <a:ext cx="8229600" cy="125272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Введение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2132856"/>
            <a:ext cx="813690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sz="2200" dirty="0" smtClean="0"/>
              <a:t>Цель проекта: Сравнить частоту пульса у мальчиков и девочек в спокойном состоянии и после упражнений.</a:t>
            </a:r>
          </a:p>
          <a:p>
            <a:endParaRPr lang="ru-RU" sz="2200" dirty="0"/>
          </a:p>
          <a:p>
            <a:r>
              <a:rPr lang="ru-RU" sz="2200" dirty="0" smtClean="0"/>
              <a:t>Задачи:</a:t>
            </a:r>
          </a:p>
          <a:p>
            <a:r>
              <a:rPr lang="ru-RU" sz="2200" dirty="0" smtClean="0"/>
              <a:t>-изучить литературу и описать, что такое пульс и от чего зависит частота пульса</a:t>
            </a:r>
          </a:p>
          <a:p>
            <a:r>
              <a:rPr lang="ru-RU" sz="2200" dirty="0" smtClean="0"/>
              <a:t>-проанализировать и описать влияние физических нагрузок на пульс.</a:t>
            </a:r>
            <a:endParaRPr lang="ru-RU" sz="22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1971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Как мерить пульс</a:t>
            </a:r>
            <a:endParaRPr lang="ru-RU" sz="2400" dirty="0"/>
          </a:p>
        </p:txBody>
      </p:sp>
      <p:pic>
        <p:nvPicPr>
          <p:cNvPr id="4" name="Объект 3" descr="http://etodavlenie.ru/wp-content/uploads/2017/06/gde-puls-300x225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916832"/>
            <a:ext cx="6912768" cy="453650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4720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Возрастные нормы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2564904"/>
            <a:ext cx="83529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На частоту пульса влияет возраст человека. У новорожденных детей частота выше, чем у взрослых. Считается, что перед смертью пульс учащается, по каким причинам точного объяснения нет. В </a:t>
            </a:r>
            <a:r>
              <a:rPr lang="ru-RU" dirty="0" smtClean="0"/>
              <a:t>таблице </a:t>
            </a:r>
            <a:r>
              <a:rPr lang="ru-RU" dirty="0"/>
              <a:t>указан нормальный пульс, здорового человека в спокойном состоянии, в зависимости от возраста.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0509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2609910"/>
              </p:ext>
            </p:extLst>
          </p:nvPr>
        </p:nvGraphicFramePr>
        <p:xfrm>
          <a:off x="2267744" y="113552"/>
          <a:ext cx="5112568" cy="67267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87017"/>
                <a:gridCol w="2525551"/>
              </a:tblGrid>
              <a:tr h="64807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Нормальная частота в зависимости от возраста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297" marR="88297" marT="51506" marB="51506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54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Возрастная группа, лет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297" marR="88297" marT="51506" marB="5150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Удары за минуту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297" marR="88297" marT="51506" marB="51506" anchor="ctr"/>
                </a:tc>
              </a:tr>
              <a:tr h="2260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до 1 месяца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297" marR="88297" marT="51506" marB="5150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110—170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297" marR="88297" marT="51506" marB="51506" anchor="ctr"/>
                </a:tc>
              </a:tr>
              <a:tr h="4020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1—12 месяцев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297" marR="88297" marT="51506" marB="5150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100—160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297" marR="88297" marT="51506" marB="51506" anchor="ctr"/>
                </a:tc>
              </a:tr>
              <a:tr h="4020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1—2 года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297" marR="88297" marT="51506" marB="5150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95—155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297" marR="88297" marT="51506" marB="51506" anchor="ctr"/>
                </a:tc>
              </a:tr>
              <a:tr h="5833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4—6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297" marR="88297" marT="51506" marB="5150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85—125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297" marR="88297" marT="51506" marB="51506" anchor="ctr"/>
                </a:tc>
              </a:tr>
              <a:tr h="4020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6—8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297" marR="88297" marT="51506" marB="5150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80—120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297" marR="88297" marT="51506" marB="51506" anchor="ctr"/>
                </a:tc>
              </a:tr>
              <a:tr h="4020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8—10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297" marR="88297" marT="51506" marB="5150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70—110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297" marR="88297" marT="51506" marB="51506" anchor="ctr"/>
                </a:tc>
              </a:tr>
              <a:tr h="4020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10—12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297" marR="88297" marT="51506" marB="5150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60—100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297" marR="88297" marT="51506" marB="51506" anchor="ctr"/>
                </a:tc>
              </a:tr>
              <a:tr h="4020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12—15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297" marR="88297" marT="51506" marB="5150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55—95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297" marR="88297" marT="51506" marB="51506" anchor="ctr"/>
                </a:tc>
              </a:tr>
              <a:tr h="4020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15—50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297" marR="88297" marT="51506" marB="5150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60—80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297" marR="88297" marT="51506" marB="51506" anchor="ctr"/>
                </a:tc>
              </a:tr>
              <a:tr h="4020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50—60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297" marR="88297" marT="51506" marB="5150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65—85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297" marR="88297" marT="51506" marB="51506" anchor="ctr"/>
                </a:tc>
              </a:tr>
              <a:tr h="1418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60—80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297" marR="88297" marT="51506" marB="51506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70—90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297" marR="88297" marT="51506" marB="51506" anchor="ctr"/>
                </a:tc>
              </a:tr>
            </a:tbl>
          </a:graphicData>
        </a:graphic>
      </p:graphicFrame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859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Практическая часть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2136338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Сравнение частоты пульса 12 человек, 6 девочек и 6 мальчиков, возраст 13 лет. </a:t>
            </a:r>
          </a:p>
          <a:p>
            <a:r>
              <a:rPr lang="ru-RU" dirty="0" smtClean="0"/>
              <a:t>Способ измерения пальпацией.</a:t>
            </a:r>
            <a:endParaRPr lang="ru-RU" dirty="0"/>
          </a:p>
        </p:txBody>
      </p:sp>
      <p:pic>
        <p:nvPicPr>
          <p:cNvPr id="4" name="Рисунок 3" descr="hello_html_m49cbb684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140968"/>
            <a:ext cx="7848872" cy="352839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001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582341"/>
            <a:ext cx="8352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Сравнение частоты пульса мальчиков </a:t>
            </a:r>
            <a:r>
              <a:rPr lang="ru-RU" dirty="0"/>
              <a:t>и девочек, регулярно занимающихся спортом. </a:t>
            </a:r>
          </a:p>
        </p:txBody>
      </p:sp>
      <p:pic>
        <p:nvPicPr>
          <p:cNvPr id="3" name="Рисунок 2" descr="hello_html_13f3b14c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420888"/>
            <a:ext cx="7920880" cy="338437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0747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Заключение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2852936"/>
            <a:ext cx="828092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При выполнении физических упражнений частота пульса возрастает. Это объясняется тем, что во время нагрузки нашим мышцам нужно больше кислорода, то есть мы должны </a:t>
            </a:r>
            <a:r>
              <a:rPr lang="ru-RU" sz="2000" dirty="0"/>
              <a:t>дышать</a:t>
            </a:r>
            <a:r>
              <a:rPr lang="ru-RU" dirty="0"/>
              <a:t> чаще, а сердце биться быстрее. Для того, чтобы пульс пришел в норму нам понадобится 3 минуты.</a:t>
            </a:r>
          </a:p>
          <a:p>
            <a:r>
              <a:rPr lang="ru-RU" dirty="0"/>
              <a:t>   Мы пришли к выводу, чтобы продлить жизнь, нам необходимо следить за показателями пульса и укреплять своё здоровье. От того насколько сильна или ослаблена частота пульса напрямую зависит состояние здоровья человека. 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0625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996952"/>
            <a:ext cx="3810000" cy="2524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44604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348</TotalTime>
  <Words>273</Words>
  <Application>Microsoft Office PowerPoint</Application>
  <PresentationFormat>Экран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Волна</vt:lpstr>
      <vt:lpstr>От чего зависит частота пульса</vt:lpstr>
      <vt:lpstr>Введение</vt:lpstr>
      <vt:lpstr>Как мерить пульс</vt:lpstr>
      <vt:lpstr>Возрастные нормы</vt:lpstr>
      <vt:lpstr>Презентация PowerPoint</vt:lpstr>
      <vt:lpstr>Практическая часть</vt:lpstr>
      <vt:lpstr>Презентация PowerPoint</vt:lpstr>
      <vt:lpstr>Заключение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 чего зависит частота пульса.</dc:title>
  <dc:creator>Дмитрий</dc:creator>
  <cp:lastModifiedBy>505</cp:lastModifiedBy>
  <cp:revision>22</cp:revision>
  <dcterms:created xsi:type="dcterms:W3CDTF">2018-03-04T15:21:09Z</dcterms:created>
  <dcterms:modified xsi:type="dcterms:W3CDTF">2019-02-11T06:25:20Z</dcterms:modified>
</cp:coreProperties>
</file>