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9D59-E4CF-4051-9028-1D1337EE946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4C9AC-3FBF-4E60-84A8-16F5B40B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4333909-E6D9-489A-AE05-BD2D31708035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B7D-D33D-439A-B14F-A2E533AA31F9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DA21-5AAE-4028-B248-6D856E11060F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349-A94B-4DC4-9835-906F572FF2DF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5FF-295C-4844-A9E6-ACA9CA6C7444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B96E-512B-4059-859A-239265D13778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90C-E2CE-401B-8761-E8C1D71B8A7B}" type="datetime1">
              <a:rPr lang="ru-RU" smtClean="0"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F1-C90D-4639-B1B1-17FCBFD25225}" type="datetime1">
              <a:rPr lang="ru-RU" smtClean="0"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5EE3-105C-4134-875C-379FFE211B20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5FCD-D502-4178-BE8A-C5416D7CDEB0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4395-7267-4946-8A2F-FAF13BD1ACAC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AD6067-7EC1-44D3-BCA3-008C8D660480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Население северной </a:t>
            </a:r>
            <a:r>
              <a:rPr lang="ru-RU" dirty="0"/>
              <a:t>А</a:t>
            </a:r>
            <a:r>
              <a:rPr lang="ru-RU" dirty="0" smtClean="0"/>
              <a:t>мерики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584776" cy="172819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9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люди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5283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Согласно последним историческим исследованиям, первые люди на территории материка появились несколько тысяч лет тому назад. Учёные полагают, что они пришли сюда из Азии по сухопутному мосту, который в то время существовал на нынешнем месте расположения Берингова пролива. Этим можно объяснить и тот факт, что коренное население Северной Америки (эскимосы и индейцы) относится к монголоидной расе. Ярким подтверждением азиатского происхождения местных племён являются многочисленные внешние признаки – красноватый оттенок кожи, широкое лицо, тёмный цвет глаз, прямые жёсткие волосы и другие. Преимущественное большинство аборигенов обитало на территории современной Мексики. Именно здесь появились первые крупные цивилизации и государства с развитой культурой и хозяйством.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7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72808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Численность населения Северной Америки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Острова Карибского моря, земли близ Великих озер и прибрежье Тихого океана считаются самыми густонаселенными районами. Здесь количество жителей может достигать 200 человек на 1 кв. км. Большое количество людей сконцентрировано в столицах и крупных городах. Это объясняется тем, что городские условия проживания лучше сельских, зарплата выше, а развлечений и возможностей больше. Самыми густонаселенными городами материка являются Нью-Йорк, Мехико, Лос-Анджелес, Торонто. В Мехико и Нью-Йорке проживает более 8 млн. человек.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6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3384376" cy="38164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Самые крупные территории североамериканского континента – США, Канада и Мексика. Именно в них сосредоточена большая часть населения. Соединенные Штаты Америки являются самой заселенной страной материка. Здесь проживает 57% всех жителей северной Америки. На втором месте после США – Мексика. В этой стране проживает 21% населения всего материка.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890594" cy="259210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третьем месте находится Канада. И хотя Канада по площади больше США и Мексики, по численности населения она уступает этим странам: на ее территории проживает всего 6% населения. Число жителей в остальных странах материка намного ниже, чем в этих трех, и не превышает 3% от общей численности населения Северной </a:t>
            </a:r>
            <a:r>
              <a:rPr lang="ru-RU" dirty="0" smtClean="0"/>
              <a:t>Америки.Самыми </a:t>
            </a:r>
            <a:r>
              <a:rPr lang="ru-RU" dirty="0"/>
              <a:t>малозаселенными территориями являются Гренландия, а также в пустынях Запада и северных районов.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Население северной Америки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Население Северной Америки состоит из переселенцев из Европы, которые осваивали эти земли в колониальные времена, и из аборигенов, которые живут на этих землях много веков, и несмотря на современный уклад жизни сохранили свои этнические особенности.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6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Население северной Америки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Коренными жителями Северной Америки являются индейцы, эскимосы и алеуты. Эскимосы живут в Гренландии, на Аляске, и на побережье Северного Ледовитого океана. Индейцы проживают на территории Мексики. Алеуты составляют совсем небольшую часть населения – 5000 человек.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5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00800" cy="685800"/>
          </a:xfrm>
        </p:spPr>
        <p:txBody>
          <a:bodyPr/>
          <a:lstStyle/>
          <a:p>
            <a:r>
              <a:rPr lang="ru-RU" dirty="0" smtClean="0"/>
              <a:t>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США основным языком является английский, в Мексике – испанский. А вот в Канаде два официальных языка – английский и французский. Дело в том, что изначально канадские территории начали захватывать и колонизировать французы, и только потом пришли англичане. Провинция Квебек является французской, школьники изучают предметы здесь исключительно на французском языке.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6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00800" cy="35283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Подводя итог, необходимо акцентировать внимание на том, что население Северной Америки в большей степени представляет собой потомков европейских переселенцев, которые прибыли сюда во времена колонизации и ассимилировались с местными аборигенами, а также завезённых из Африки невольников. Только 1 % людей, проживающих на материке, представляет собой коренных жителей. Не стоит забывать и о том, что Северная Америка является одним из самых урбанизированных континентов. Именно здесь находятся крупнейшие мировые агломерации и города по численности населения. С другой стороны, здесь есть регионы, где практически никто не живёт.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67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594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Garamond</vt:lpstr>
      <vt:lpstr>Wingdings</vt:lpstr>
      <vt:lpstr>Кутюр</vt:lpstr>
      <vt:lpstr>Население северной Америки</vt:lpstr>
      <vt:lpstr>Первые люди</vt:lpstr>
      <vt:lpstr>Численность населения Северной Америки</vt:lpstr>
      <vt:lpstr>  </vt:lpstr>
      <vt:lpstr>  </vt:lpstr>
      <vt:lpstr>Население северной Америки</vt:lpstr>
      <vt:lpstr>Население северной Америки</vt:lpstr>
      <vt:lpstr> язык</vt:lpstr>
      <vt:lpstr>Итог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северной Америки</dc:title>
  <dc:creator>Ольга</dc:creator>
  <cp:lastModifiedBy>t460p</cp:lastModifiedBy>
  <cp:revision>4</cp:revision>
  <dcterms:created xsi:type="dcterms:W3CDTF">2018-04-08T09:54:51Z</dcterms:created>
  <dcterms:modified xsi:type="dcterms:W3CDTF">2020-09-05T06:27:27Z</dcterms:modified>
</cp:coreProperties>
</file>