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7" r:id="rId9"/>
    <p:sldId id="268" r:id="rId10"/>
    <p:sldId id="263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C6A29-1F07-45C2-9177-354956A8C71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12BD3-90A3-477F-89DE-99D70A4E7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9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1CD63D-FD20-41D1-8720-9DB57E493F9F}" type="datetime1">
              <a:rPr lang="ru-RU" smtClean="0"/>
              <a:t>19.01.2021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A26E8B-5B46-4D74-9504-A5D40EEFC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B8D5-9F04-4BD5-BC9E-1490EEEA46DA}" type="datetime1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6E8B-5B46-4D74-9504-A5D40EEFC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DE68-CCBD-49F8-9BC1-67C21FA3382D}" type="datetime1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6E8B-5B46-4D74-9504-A5D40EEFC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CA62-66B4-4E17-B175-1EA16C3F7D15}" type="datetime1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6E8B-5B46-4D74-9504-A5D40EEFCF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80B7-AB56-4137-836A-0DBB42DF71DD}" type="datetime1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6E8B-5B46-4D74-9504-A5D40EEFCF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107-52A6-4994-9AC2-B3D3D0E835CD}" type="datetime1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6E8B-5B46-4D74-9504-A5D40EEFCF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B397-AC59-4F45-A36F-5C71B2B6F3AC}" type="datetime1">
              <a:rPr lang="ru-RU" smtClean="0"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6E8B-5B46-4D74-9504-A5D40EEFC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13DE-A245-4269-89BC-1B050EAB6800}" type="datetime1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6E8B-5B46-4D74-9504-A5D40EEFCF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8D5E-11B0-4DC3-8769-C07CDC9A3394}" type="datetime1">
              <a:rPr lang="ru-RU" smtClean="0"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6E8B-5B46-4D74-9504-A5D40EEFC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DEA4D98-5AA7-46F3-970F-586A99B3DB05}" type="datetime1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6E8B-5B46-4D74-9504-A5D40EEFC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CEAB55-4FBC-4EBE-A869-47A230BE2044}" type="datetime1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A26E8B-5B46-4D74-9504-A5D40EEFCF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D096C2D-06A3-4EE8-B1F1-5F096B45A2C1}" type="datetime1">
              <a:rPr lang="ru-RU" smtClean="0"/>
              <a:t>19.01.2021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CA26E8B-5B46-4D74-9504-A5D40EEFC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«Влияние бытовых отходов на экологию города».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6672282" cy="67464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Чисто не там,  там, где не мусорят.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Чисто там, где не мусорят!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135" y="1516200"/>
            <a:ext cx="5939730" cy="44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6-006-Kak-izbavitsja-ot-musor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8929718" cy="62214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357166"/>
            <a:ext cx="7858180" cy="564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7858180" cy="56499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-8985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285728"/>
            <a:ext cx="6248400" cy="5539603"/>
          </a:xfr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Пищевые отходы</a:t>
            </a:r>
          </a:p>
          <a:p>
            <a:r>
              <a:rPr lang="ru-RU" b="1" dirty="0" smtClean="0"/>
              <a:t>Макулатура</a:t>
            </a:r>
            <a:endParaRPr lang="ru-RU" dirty="0" smtClean="0"/>
          </a:p>
          <a:p>
            <a:r>
              <a:rPr lang="ru-RU" b="1" dirty="0" smtClean="0"/>
              <a:t>Изделия из тканей</a:t>
            </a:r>
            <a:endParaRPr lang="ru-RU" dirty="0" smtClean="0"/>
          </a:p>
          <a:p>
            <a:r>
              <a:rPr lang="ru-RU" b="1" dirty="0" smtClean="0"/>
              <a:t>Консервные банки</a:t>
            </a:r>
            <a:endParaRPr lang="ru-RU" dirty="0" smtClean="0"/>
          </a:p>
          <a:p>
            <a:r>
              <a:rPr lang="ru-RU" b="1" dirty="0" smtClean="0"/>
              <a:t>Металлолом</a:t>
            </a:r>
            <a:endParaRPr lang="ru-RU" dirty="0" smtClean="0"/>
          </a:p>
          <a:p>
            <a:r>
              <a:rPr lang="ru-RU" b="1" dirty="0" smtClean="0"/>
              <a:t>Фольга</a:t>
            </a:r>
            <a:endParaRPr lang="ru-RU" dirty="0" smtClean="0"/>
          </a:p>
          <a:p>
            <a:r>
              <a:rPr lang="ru-RU" b="1" dirty="0" smtClean="0"/>
              <a:t>Стеклотара</a:t>
            </a:r>
            <a:endParaRPr lang="ru-RU" dirty="0" smtClean="0"/>
          </a:p>
          <a:p>
            <a:r>
              <a:rPr lang="ru-RU" b="1" dirty="0" smtClean="0"/>
              <a:t>Батарейки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типы бытового мусора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 России ежегодно образуется около 58 млн. тонн твёрдых бытовых отходов (ТБО) и 120 млн. тонн промышленных отходов с годовыми затратами на их удале­ние свыше 350 млн. рублей. В среднем на одного человека в год приходится около 200кг ТБО и 800кг промышленных отходов.</a:t>
            </a:r>
          </a:p>
          <a:p>
            <a:r>
              <a:rPr lang="ru-RU" dirty="0" smtClean="0"/>
              <a:t> Около 96% отходов вывозится на свалки и полигоны, занимающие в стране более 20 тыс. га земли, и около 50 тыс. га составляет площадь закрытых (заполненных) свалок и полигонов.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Твёрдые бытовые отходы в России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rgbClr val="0070C0"/>
                </a:solidFill>
              </a:rPr>
              <a:t>Мусор в г.Карталы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1438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Мои документы\Сайт\2012_04_06\Карт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215237" cy="564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:\236489095[1]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57242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</TotalTime>
  <Words>148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Lucida Sans Unicode</vt:lpstr>
      <vt:lpstr>Verdana</vt:lpstr>
      <vt:lpstr>Wingdings 2</vt:lpstr>
      <vt:lpstr>Wingdings 3</vt:lpstr>
      <vt:lpstr>Открытая</vt:lpstr>
      <vt:lpstr>«Влияние бытовых отходов на экологию города». </vt:lpstr>
      <vt:lpstr>Презентация PowerPoint</vt:lpstr>
      <vt:lpstr>Презентация PowerPoint</vt:lpstr>
      <vt:lpstr>Презентация PowerPoint</vt:lpstr>
      <vt:lpstr>Основные типы бытового мусора </vt:lpstr>
      <vt:lpstr>Твёрдые бытовые отходы в России</vt:lpstr>
      <vt:lpstr>         Мусор в г.Карталы</vt:lpstr>
      <vt:lpstr>Презентация PowerPoint</vt:lpstr>
      <vt:lpstr>Презентация PowerPoint</vt:lpstr>
      <vt:lpstr>Чисто там, где не мусорят!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«Влияние бытовых отходов на экологию города».</dc:title>
  <dc:creator>Геннадий</dc:creator>
  <cp:lastModifiedBy>t460p</cp:lastModifiedBy>
  <cp:revision>24</cp:revision>
  <dcterms:created xsi:type="dcterms:W3CDTF">2012-04-08T17:04:47Z</dcterms:created>
  <dcterms:modified xsi:type="dcterms:W3CDTF">2021-01-19T07:53:28Z</dcterms:modified>
</cp:coreProperties>
</file>