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7" r:id="rId6"/>
    <p:sldId id="261" r:id="rId7"/>
    <p:sldId id="260" r:id="rId8"/>
    <p:sldId id="265" r:id="rId9"/>
    <p:sldId id="264" r:id="rId10"/>
    <p:sldId id="270" r:id="rId11"/>
    <p:sldId id="269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20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7CE53-C475-43EA-A02C-0C6977F9C4A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AB12E-F29B-45FB-B7EE-F664D0DD44E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6500" dirty="0" smtClean="0"/>
            <a:t>        </a:t>
          </a:r>
          <a:r>
            <a:rPr lang="ru-RU" sz="6000" dirty="0" smtClean="0"/>
            <a:t>ШВЕЙЦАРИЯ</a:t>
          </a:r>
          <a:endParaRPr lang="ru-RU" sz="6000" dirty="0"/>
        </a:p>
      </dgm:t>
    </dgm:pt>
    <dgm:pt modelId="{51FD0D8A-51DF-4F17-9905-4414A9EC70D0}" type="parTrans" cxnId="{8D007A29-D3B0-4542-A71E-2EBC58FEEE2F}">
      <dgm:prSet/>
      <dgm:spPr/>
      <dgm:t>
        <a:bodyPr/>
        <a:lstStyle/>
        <a:p>
          <a:endParaRPr lang="ru-RU"/>
        </a:p>
      </dgm:t>
    </dgm:pt>
    <dgm:pt modelId="{5D638F2D-0D3C-483D-BE9B-96EF0F6C8F05}" type="sibTrans" cxnId="{8D007A29-D3B0-4542-A71E-2EBC58FEEE2F}">
      <dgm:prSet/>
      <dgm:spPr/>
      <dgm:t>
        <a:bodyPr/>
        <a:lstStyle/>
        <a:p>
          <a:endParaRPr lang="ru-RU"/>
        </a:p>
      </dgm:t>
    </dgm:pt>
    <dgm:pt modelId="{252BA45F-7FCF-4DC8-B236-AEA85A02DDF3}" type="pres">
      <dgm:prSet presAssocID="{CEB7CE53-C475-43EA-A02C-0C6977F9C4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427D6-C8E8-4E55-8D02-C351C51321C0}" type="pres">
      <dgm:prSet presAssocID="{729AB12E-F29B-45FB-B7EE-F664D0DD44EB}" presName="comp" presStyleCnt="0"/>
      <dgm:spPr/>
    </dgm:pt>
    <dgm:pt modelId="{6430918A-0CDD-4889-811C-437C1F4DC9B9}" type="pres">
      <dgm:prSet presAssocID="{729AB12E-F29B-45FB-B7EE-F664D0DD44EB}" presName="box" presStyleLbl="node1" presStyleIdx="0" presStyleCnt="1" custLinFactNeighborX="-2181" custLinFactNeighborY="-2224"/>
      <dgm:spPr/>
      <dgm:t>
        <a:bodyPr/>
        <a:lstStyle/>
        <a:p>
          <a:endParaRPr lang="ru-RU"/>
        </a:p>
      </dgm:t>
    </dgm:pt>
    <dgm:pt modelId="{1F2F563F-AFB5-425C-8E55-376CC4E5D100}" type="pres">
      <dgm:prSet presAssocID="{729AB12E-F29B-45FB-B7EE-F664D0DD44EB}" presName="img" presStyleLbl="fgImgPlace1" presStyleIdx="0" presStyleCnt="1" custScaleX="96581" custScaleY="111210" custLinFactNeighborX="-3846" custLinFactNeighborY="-13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838796-A16D-4EC4-9A14-BFDF96932B48}" type="pres">
      <dgm:prSet presAssocID="{729AB12E-F29B-45FB-B7EE-F664D0DD44E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2E7B3-B56E-43A3-B17C-2A0F85F39031}" type="presOf" srcId="{CEB7CE53-C475-43EA-A02C-0C6977F9C4A6}" destId="{252BA45F-7FCF-4DC8-B236-AEA85A02DDF3}" srcOrd="0" destOrd="0" presId="urn:microsoft.com/office/officeart/2005/8/layout/vList4#1"/>
    <dgm:cxn modelId="{8D007A29-D3B0-4542-A71E-2EBC58FEEE2F}" srcId="{CEB7CE53-C475-43EA-A02C-0C6977F9C4A6}" destId="{729AB12E-F29B-45FB-B7EE-F664D0DD44EB}" srcOrd="0" destOrd="0" parTransId="{51FD0D8A-51DF-4F17-9905-4414A9EC70D0}" sibTransId="{5D638F2D-0D3C-483D-BE9B-96EF0F6C8F05}"/>
    <dgm:cxn modelId="{677F78C5-70EB-481A-9353-33EB33617D58}" type="presOf" srcId="{729AB12E-F29B-45FB-B7EE-F664D0DD44EB}" destId="{6430918A-0CDD-4889-811C-437C1F4DC9B9}" srcOrd="0" destOrd="0" presId="urn:microsoft.com/office/officeart/2005/8/layout/vList4#1"/>
    <dgm:cxn modelId="{5F5DEEBB-C9C5-436A-94D0-7A975EEA8FE6}" type="presOf" srcId="{729AB12E-F29B-45FB-B7EE-F664D0DD44EB}" destId="{D0838796-A16D-4EC4-9A14-BFDF96932B48}" srcOrd="1" destOrd="0" presId="urn:microsoft.com/office/officeart/2005/8/layout/vList4#1"/>
    <dgm:cxn modelId="{AC648249-663B-4C08-8C19-60C6DDF10720}" type="presParOf" srcId="{252BA45F-7FCF-4DC8-B236-AEA85A02DDF3}" destId="{BD4427D6-C8E8-4E55-8D02-C351C51321C0}" srcOrd="0" destOrd="0" presId="urn:microsoft.com/office/officeart/2005/8/layout/vList4#1"/>
    <dgm:cxn modelId="{ACFF2A54-6ED2-4F66-A311-7EEB71EF78A4}" type="presParOf" srcId="{BD4427D6-C8E8-4E55-8D02-C351C51321C0}" destId="{6430918A-0CDD-4889-811C-437C1F4DC9B9}" srcOrd="0" destOrd="0" presId="urn:microsoft.com/office/officeart/2005/8/layout/vList4#1"/>
    <dgm:cxn modelId="{8235B309-00F8-443F-B8EA-1954C79D9B40}" type="presParOf" srcId="{BD4427D6-C8E8-4E55-8D02-C351C51321C0}" destId="{1F2F563F-AFB5-425C-8E55-376CC4E5D100}" srcOrd="1" destOrd="0" presId="urn:microsoft.com/office/officeart/2005/8/layout/vList4#1"/>
    <dgm:cxn modelId="{C7D2BA22-45CD-4874-AE71-6D476C0FCC87}" type="presParOf" srcId="{BD4427D6-C8E8-4E55-8D02-C351C51321C0}" destId="{D0838796-A16D-4EC4-9A14-BFDF96932B4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0918A-0CDD-4889-811C-437C1F4DC9B9}">
      <dsp:nvSpPr>
        <dsp:cNvPr id="0" name=""/>
        <dsp:cNvSpPr/>
      </dsp:nvSpPr>
      <dsp:spPr>
        <a:xfrm>
          <a:off x="0" y="0"/>
          <a:ext cx="8424936" cy="324035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       </a:t>
          </a:r>
          <a:r>
            <a:rPr lang="ru-RU" sz="6000" kern="1200" dirty="0" smtClean="0"/>
            <a:t>ШВЕЙЦАРИЯ</a:t>
          </a:r>
          <a:endParaRPr lang="ru-RU" sz="6000" kern="1200" dirty="0"/>
        </a:p>
      </dsp:txBody>
      <dsp:txXfrm>
        <a:off x="2009023" y="0"/>
        <a:ext cx="6415912" cy="3240358"/>
      </dsp:txXfrm>
    </dsp:sp>
    <dsp:sp modelId="{1F2F563F-AFB5-425C-8E55-376CC4E5D100}">
      <dsp:nvSpPr>
        <dsp:cNvPr id="0" name=""/>
        <dsp:cNvSpPr/>
      </dsp:nvSpPr>
      <dsp:spPr>
        <a:xfrm>
          <a:off x="288036" y="144027"/>
          <a:ext cx="1627377" cy="2882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297A-628F-4220-8667-0585CD35303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A91ED-4D27-4E99-B4E0-16AE41F01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3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7D8E-BFB8-4A42-AFDC-AD4DD002BC1F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2778-00EA-4810-8E72-87093D177179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2989-46B0-4812-9720-E446E9B8B76B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1E2D-4C6A-4AFC-8A57-51B6D959D206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BFB2-ECE9-45B1-BCED-91D82F772F2E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CB9C-8994-4F80-9A60-B403C8A899D9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FF8-E068-4ADF-8131-1C5A0F7D16A1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F0F-11D4-46DE-B3F0-E14D1F162A2D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B815-0003-4551-9177-717EAAB46EC0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B6E-4133-42C4-8963-59B39750D06A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D5FB-9335-440B-8E15-FD14FF3EC987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2">
                <a:lumMod val="50000"/>
                <a:alpha val="77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68BA7A-67D1-4F1B-9FAD-5A05D38C78D8}" type="datetime1">
              <a:rPr lang="ru-RU" smtClean="0"/>
              <a:t>15.11.2020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081830-6645-4772-ADC3-C2D49F1BBB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692696"/>
          <a:ext cx="8424936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Целого урока не хватит , чтобы рассказать обо всех особенностях и интересных фактах этой небольшой, но уникальной Европейской страны под названием Швейцария. Запомните её и обязательно побывайте там.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0_b78e4_3acbe974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464496" cy="633670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67544" y="1700808"/>
            <a:ext cx="3394720" cy="4602163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все Швейцарцы считают, что их страна – это «сердцевина света».</a:t>
            </a:r>
            <a:endParaRPr lang="ru-RU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чем-то они безусловно правы. Если посмотреть на месторасположение Швейцарии, то можно заметить, что она располагается в центре Европы и окружена такими странами, как Франция, Германия, Италия, Австрия. Но то, что Швейцария находится в центре света – с этим можно поспорить. Хотя пускай швейцарцы так считают – это ведь их мнение.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dd4d908cb9f5f1be4e31bed5b602f369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295232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_lm_swit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772816"/>
            <a:ext cx="4889432" cy="396044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032" y="404664"/>
            <a:ext cx="4032448" cy="6048672"/>
          </a:xfrm>
          <a:noFill/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старая-старая сказка рассказывает, что когда Господь Бог распределял природные богатства по недрам земли, ему их не хватило для одной маленькой страны в самом сердце Европы. И чтобы исправить эту несправедливость, Господь дал этой стране горы, подобные небесным замкам, колоссальные ледники, грохочущие водопады, бесчисленные озера и приветливые плодородные долины. Так,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истинным воплощением божественной мудрости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mota_ru_002251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767" y="188639"/>
            <a:ext cx="4225225" cy="313078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75518453_WindowsLiveWriter_97997694550f_B14C_RSSSRyoR_RRyoRS_RYORRRSRSRyoRyo_17_0453348026aa4e5b896ed6bc97563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4248472" cy="32004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3106688" cy="5976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одно из главных достояний Швейцарии – </a:t>
            </a:r>
            <a:r>
              <a:rPr lang="ru-RU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Швейцария – это страна гор. Эти горы делятся на три части.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– горы Юра на севере. Вторая – центральное Швейцарское плато. И третья – знаменитые Альпы на юге.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9" name="Рисунок 8" descr="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60648"/>
            <a:ext cx="4681229" cy="626469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 в Швейцарии нет, а вот реки есть. И самые  бурные – Рейн, Ааре, Рона.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Лесов в этой стране достаточно.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озёра такие красивые, чистые и прозрачные,  что в них можно смотреться как в зеркало.</a:t>
            </a:r>
          </a:p>
          <a:p>
            <a:endParaRPr lang="ru-RU" dirty="0"/>
          </a:p>
        </p:txBody>
      </p:sp>
      <p:pic>
        <p:nvPicPr>
          <p:cNvPr id="5" name="Содержимое 4" descr="0_b78e3_2022cce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22816" y="548680"/>
            <a:ext cx="4153640" cy="2467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zhenevskoe-ozero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4056112" cy="269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крупнейшим городам Швейцарии </a:t>
            </a:r>
            <a:r>
              <a:rPr lang="ru-RU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относятся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цюри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2160240" cy="1635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цюри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268761"/>
            <a:ext cx="2360594" cy="1507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цюри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324400"/>
            <a:ext cx="2232248" cy="1472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цюри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377914"/>
            <a:ext cx="2160240" cy="1465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цюри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318764"/>
            <a:ext cx="216024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цюрих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246756"/>
            <a:ext cx="216024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 rot="20824537">
            <a:off x="691456" y="321297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ЦЮРИХ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336806">
            <a:off x="3659237" y="3212976"/>
            <a:ext cx="10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БАЗЕЛЬ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657381">
            <a:off x="6583834" y="3212976"/>
            <a:ext cx="114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ЖЕНЕВА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20969317">
            <a:off x="1008342" y="630932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0817287">
            <a:off x="4279641" y="609329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ЛОЗАННА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05531">
            <a:off x="7123894" y="6237312"/>
            <a:ext cx="1575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ВИТНЕРТУР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768"/>
            <a:ext cx="1666528" cy="6912768"/>
          </a:xfrm>
        </p:spPr>
        <p:txBody>
          <a:bodyPr vert="wordArtVert"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Чем гордится Швейцария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32040" y="1052736"/>
            <a:ext cx="4038600" cy="5544616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всем мире швейцарские часы занимали и занимают первое место - по причине своего высочайшего качества. Для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истинного ценителя швейцарские часы - это воплощение роскоши 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богатства и высокого статуса.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з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олотым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часам швейцарской марки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БРЕГЕТ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отдавали предпочтение Наполеон Бонапарт и Уинстон Черчилль. Владимир Путин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тоже предпочитает атрибут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знаменитой швейцарской марки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Патэк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Филипп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час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4038600" cy="3028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475656" y="4941168"/>
            <a:ext cx="3111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Швейцарские часы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768"/>
            <a:ext cx="1666528" cy="6912768"/>
          </a:xfrm>
        </p:spPr>
        <p:txBody>
          <a:bodyPr vert="wordArtVert"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Чем гордится Швейцария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1844824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Швейцарский сыр не только необычайно вкусный, он знаменит своими дырками. Его часто называют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cheese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(мышиный сыр), потому что во всех мультфильмах сыр рисуют с дырками. Не важно, что не весь швейцарский сыр на самом деле имеет дырки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час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3861566" cy="2896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335699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СЫР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сы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365104"/>
            <a:ext cx="3429000" cy="2193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768"/>
            <a:ext cx="1666528" cy="6912768"/>
          </a:xfrm>
        </p:spPr>
        <p:txBody>
          <a:bodyPr vert="wordArtVert"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Чем гордится Швейцария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764704"/>
            <a:ext cx="4038600" cy="56060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этой альпийской стране просто обожают шоколад и любыми способами пытаются привить это трепетное чувство всем гостям и приезжим.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конце 1800-х швейцарец Даниэль Пит решил проблему, которая долгое время стояла перед производителями шоколада, использовав вместо обычного молока сгущенное. Это придало сладкий вкус горькому шоколаду, и сделало его популярным в Европе. Фермеры, производящие молоко, до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сих пор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ему благодарны.</a:t>
            </a:r>
          </a:p>
        </p:txBody>
      </p:sp>
      <p:pic>
        <p:nvPicPr>
          <p:cNvPr id="5" name="Содержимое 4" descr="час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2150367" cy="171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03648" y="6021288"/>
            <a:ext cx="365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Молочный шоколад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uh65861,1284489606,milkakuh46dd5faed43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789040"/>
            <a:ext cx="3168352" cy="2379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m_4e74c79d6d1bc3d8e3f608fce7d2b4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692696"/>
            <a:ext cx="1604226" cy="2907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fgO0NZnK_6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204864"/>
            <a:ext cx="1816608" cy="1158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4E5D3C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882</TotalTime>
  <Words>399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крупнейшим городам Швейцарии относятся  </vt:lpstr>
      <vt:lpstr>Чем гордится Швейцария</vt:lpstr>
      <vt:lpstr>Чем гордится Швейцария</vt:lpstr>
      <vt:lpstr>Чем гордится Швейцария</vt:lpstr>
      <vt:lpstr>Презентация PowerPoint</vt:lpstr>
      <vt:lpstr>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ШВЕЙЦАРИЯ</dc:title>
  <dc:creator>user</dc:creator>
  <cp:lastModifiedBy>t460p</cp:lastModifiedBy>
  <cp:revision>75</cp:revision>
  <cp:lastPrinted>2016-05-04T03:41:57Z</cp:lastPrinted>
  <dcterms:created xsi:type="dcterms:W3CDTF">2013-05-12T11:07:35Z</dcterms:created>
  <dcterms:modified xsi:type="dcterms:W3CDTF">2020-11-15T13:27:43Z</dcterms:modified>
</cp:coreProperties>
</file>