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29"/>
  </p:notesMasterIdLst>
  <p:sldIdLst>
    <p:sldId id="256" r:id="rId2"/>
    <p:sldId id="263" r:id="rId3"/>
    <p:sldId id="308" r:id="rId4"/>
    <p:sldId id="305" r:id="rId5"/>
    <p:sldId id="282" r:id="rId6"/>
    <p:sldId id="283" r:id="rId7"/>
    <p:sldId id="284" r:id="rId8"/>
    <p:sldId id="307" r:id="rId9"/>
    <p:sldId id="285" r:id="rId10"/>
    <p:sldId id="286" r:id="rId11"/>
    <p:sldId id="287" r:id="rId12"/>
    <p:sldId id="288" r:id="rId13"/>
    <p:sldId id="277" r:id="rId14"/>
    <p:sldId id="289" r:id="rId15"/>
    <p:sldId id="290" r:id="rId16"/>
    <p:sldId id="291" r:id="rId17"/>
    <p:sldId id="278" r:id="rId18"/>
    <p:sldId id="292" r:id="rId19"/>
    <p:sldId id="293" r:id="rId20"/>
    <p:sldId id="279" r:id="rId21"/>
    <p:sldId id="294" r:id="rId22"/>
    <p:sldId id="295" r:id="rId23"/>
    <p:sldId id="296" r:id="rId24"/>
    <p:sldId id="280" r:id="rId25"/>
    <p:sldId id="297" r:id="rId26"/>
    <p:sldId id="298" r:id="rId27"/>
    <p:sldId id="29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6511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718" autoAdjust="0"/>
  </p:normalViewPr>
  <p:slideViewPr>
    <p:cSldViewPr>
      <p:cViewPr varScale="1">
        <p:scale>
          <a:sx n="65" d="100"/>
          <a:sy n="65" d="100"/>
        </p:scale>
        <p:origin x="13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1B700-A891-46C4-B599-3FE48E8BC875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EBEBC-5453-4A64-86A3-4E8A90388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40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13 h 2182"/>
                <a:gd name="T4" fmla="*/ 7284 w 4897"/>
                <a:gd name="T5" fmla="*/ 1013 h 2182"/>
                <a:gd name="T6" fmla="*/ 728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382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38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2C45-925F-40B1-9A56-A9C61DD60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0A608-B258-41D6-B5A3-871302006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8B96-282F-4D4E-B151-D92B17592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F05AA-D5EE-40C8-9D51-87E467B61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8FD4-2225-4FC2-9314-C7D23AE19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24DB6-2747-4283-9262-D4957E568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B658E-9355-465C-976F-2F84E13A0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1C3FF-4F60-41C5-A516-77A13141B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42CF2-A025-433D-8A16-8181A95A7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364E6-8A9B-4BC2-AAC2-D41BFD10D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4B3EF-C420-4376-A4D1-14CCD25C4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E05A3-12FC-4428-8B1F-4D7850877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6C465-1FCA-4B1C-8297-A415DD075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0 h 2182"/>
                <a:gd name="T4" fmla="*/ 7284 w 4897"/>
                <a:gd name="T5" fmla="*/ 160 h 2182"/>
                <a:gd name="T6" fmla="*/ 728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4 h 2182"/>
                <a:gd name="T4" fmla="*/ 7284 w 4897"/>
                <a:gd name="T5" fmla="*/ 144 h 2182"/>
                <a:gd name="T6" fmla="*/ 728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72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72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72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72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72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37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137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CCAC30D6-5F2D-4928-A094-E69A47B66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72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72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6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  <p:sldLayoutId id="2147483755" r:id="rId12"/>
    <p:sldLayoutId id="2147483754" r:id="rId13"/>
  </p:sldLayoutIdLst>
  <p:transition spd="slow"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620713"/>
            <a:ext cx="77724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000" dirty="0" smtClean="0">
                <a:solidFill>
                  <a:schemeClr val="tx2">
                    <a:lumMod val="90000"/>
                  </a:schemeClr>
                </a:solidFill>
              </a:rPr>
              <a:t>Путешествие  по  Красной книге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71550" y="4292600"/>
            <a:ext cx="76327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sz="2800" b="1">
              <a:solidFill>
                <a:srgbClr val="F65116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pic>
        <p:nvPicPr>
          <p:cNvPr id="1536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0938"/>
            <a:ext cx="3363913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3525"/>
            <a:ext cx="7515225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989013" y="5975350"/>
            <a:ext cx="7080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Гепард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34963"/>
            <a:ext cx="734536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2"/>
          <p:cNvSpPr txBox="1">
            <a:spLocks noChangeArrowheads="1"/>
          </p:cNvSpPr>
          <p:nvPr/>
        </p:nvSpPr>
        <p:spPr bwMode="auto">
          <a:xfrm>
            <a:off x="1152525" y="5886450"/>
            <a:ext cx="669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Венерин  башмачок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28625"/>
            <a:ext cx="7950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116013" y="5732463"/>
            <a:ext cx="66246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Лотос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539750" y="692150"/>
          <a:ext cx="8153400" cy="526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r:id="rId3" imgW="8170985" imgH="5474677" progId="">
                  <p:embed/>
                </p:oleObj>
              </mc:Choice>
              <mc:Fallback>
                <p:oleObj r:id="rId3" imgW="8170985" imgH="5474677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92150"/>
                        <a:ext cx="8153400" cy="526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11413" y="2246313"/>
            <a:ext cx="187166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Желтые  страницы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2725" y="2297113"/>
            <a:ext cx="20161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Редкие  виды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3288" y="204788"/>
            <a:ext cx="7337425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1331913" y="5918200"/>
            <a:ext cx="6480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Амурский  тигр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9425"/>
            <a:ext cx="80645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2124075" y="5589588"/>
            <a:ext cx="5111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Морж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350" y="260350"/>
            <a:ext cx="4624388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6011863" y="4797425"/>
            <a:ext cx="26638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Белый</a:t>
            </a:r>
          </a:p>
          <a:p>
            <a:pPr algn="ctr"/>
            <a:r>
              <a:rPr lang="ru-RU" sz="4000"/>
              <a:t>журавль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495300" y="990600"/>
          <a:ext cx="8153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r:id="rId3" imgW="8170985" imgH="4865077" progId="">
                  <p:embed/>
                </p:oleObj>
              </mc:Choice>
              <mc:Fallback>
                <p:oleObj r:id="rId3" imgW="8170985" imgH="4865077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990600"/>
                        <a:ext cx="8153400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0" name="TextBox 2"/>
          <p:cNvSpPr txBox="1">
            <a:spLocks noChangeArrowheads="1"/>
          </p:cNvSpPr>
          <p:nvPr/>
        </p:nvSpPr>
        <p:spPr bwMode="auto">
          <a:xfrm>
            <a:off x="2411413" y="2205038"/>
            <a:ext cx="20891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/>
              <a:t>Серые  страницы</a:t>
            </a:r>
          </a:p>
        </p:txBody>
      </p:sp>
      <p:sp>
        <p:nvSpPr>
          <p:cNvPr id="22551" name="TextBox 3"/>
          <p:cNvSpPr txBox="1">
            <a:spLocks noChangeArrowheads="1"/>
          </p:cNvSpPr>
          <p:nvPr/>
        </p:nvSpPr>
        <p:spPr bwMode="auto">
          <a:xfrm>
            <a:off x="4519613" y="2205038"/>
            <a:ext cx="3024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/>
              <a:t>Малоизвестные  виды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7270750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TextBox 2"/>
          <p:cNvSpPr txBox="1">
            <a:spLocks noChangeArrowheads="1"/>
          </p:cNvSpPr>
          <p:nvPr/>
        </p:nvSpPr>
        <p:spPr bwMode="auto">
          <a:xfrm>
            <a:off x="1787525" y="5732463"/>
            <a:ext cx="6119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Слоновая  черепаха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49275"/>
            <a:ext cx="7704138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Box 2"/>
          <p:cNvSpPr txBox="1">
            <a:spLocks noChangeArrowheads="1"/>
          </p:cNvSpPr>
          <p:nvPr/>
        </p:nvSpPr>
        <p:spPr bwMode="auto">
          <a:xfrm>
            <a:off x="1800225" y="5732463"/>
            <a:ext cx="5616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Жук-олень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900113" y="4652963"/>
            <a:ext cx="7704137" cy="14255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smtClean="0">
                <a:effectLst/>
              </a:rPr>
              <a:t>Международная  Красная  книга  издана  в  1963 году</a:t>
            </a:r>
          </a:p>
        </p:txBody>
      </p:sp>
      <p:pic>
        <p:nvPicPr>
          <p:cNvPr id="2048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9750" y="620713"/>
            <a:ext cx="2916238" cy="343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773113"/>
            <a:ext cx="4175125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495300" y="990600"/>
          <a:ext cx="8153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r:id="rId3" imgW="8170985" imgH="4865077" progId="">
                  <p:embed/>
                </p:oleObj>
              </mc:Choice>
              <mc:Fallback>
                <p:oleObj r:id="rId3" imgW="8170985" imgH="4865077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990600"/>
                        <a:ext cx="8153400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48263" y="2420938"/>
            <a:ext cx="28797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Быстро-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исчезающие  виды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413" y="2420938"/>
            <a:ext cx="194468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Белые  страницы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88913"/>
            <a:ext cx="781208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Box 2"/>
          <p:cNvSpPr txBox="1">
            <a:spLocks noChangeArrowheads="1"/>
          </p:cNvSpPr>
          <p:nvPr/>
        </p:nvSpPr>
        <p:spPr bwMode="auto">
          <a:xfrm>
            <a:off x="1331913" y="5876925"/>
            <a:ext cx="676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Белый  медведь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0" y="404813"/>
            <a:ext cx="7788275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TextBox 2"/>
          <p:cNvSpPr txBox="1">
            <a:spLocks noChangeArrowheads="1"/>
          </p:cNvSpPr>
          <p:nvPr/>
        </p:nvSpPr>
        <p:spPr bwMode="auto">
          <a:xfrm>
            <a:off x="1403350" y="5732463"/>
            <a:ext cx="64817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Снежный  барс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550" y="404813"/>
            <a:ext cx="7485063" cy="534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extBox 2"/>
          <p:cNvSpPr txBox="1">
            <a:spLocks noChangeArrowheads="1"/>
          </p:cNvSpPr>
          <p:nvPr/>
        </p:nvSpPr>
        <p:spPr bwMode="auto">
          <a:xfrm>
            <a:off x="1382713" y="5876925"/>
            <a:ext cx="6408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Фламинго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495300" y="990600"/>
          <a:ext cx="8153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r:id="rId3" imgW="8170985" imgH="4865077" progId="">
                  <p:embed/>
                </p:oleObj>
              </mc:Choice>
              <mc:Fallback>
                <p:oleObj r:id="rId3" imgW="8170985" imgH="4865077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990600"/>
                        <a:ext cx="8153400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27538" y="2424113"/>
            <a:ext cx="32416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Восстановленные  виды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413" y="2349500"/>
            <a:ext cx="19431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cs typeface="+mn-cs"/>
              </a:rPr>
              <a:t>Зелёные  страницы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11163"/>
            <a:ext cx="7773987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Box 2"/>
          <p:cNvSpPr txBox="1">
            <a:spLocks noChangeArrowheads="1"/>
          </p:cNvSpPr>
          <p:nvPr/>
        </p:nvSpPr>
        <p:spPr bwMode="auto">
          <a:xfrm>
            <a:off x="1862138" y="5876925"/>
            <a:ext cx="6192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Бурый  медведь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6700"/>
            <a:ext cx="7634287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TextBox 2"/>
          <p:cNvSpPr txBox="1">
            <a:spLocks noChangeArrowheads="1"/>
          </p:cNvSpPr>
          <p:nvPr/>
        </p:nvSpPr>
        <p:spPr bwMode="auto">
          <a:xfrm>
            <a:off x="1619250" y="5991225"/>
            <a:ext cx="604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Олень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375" y="260350"/>
            <a:ext cx="81121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1619250" y="5949950"/>
            <a:ext cx="604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Зубр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8913"/>
            <a:ext cx="3602037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TextBox 2"/>
          <p:cNvSpPr txBox="1">
            <a:spLocks noChangeArrowheads="1"/>
          </p:cNvSpPr>
          <p:nvPr/>
        </p:nvSpPr>
        <p:spPr bwMode="auto">
          <a:xfrm>
            <a:off x="168275" y="4662488"/>
            <a:ext cx="885666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Красная  книга  СССР  была  издана  в  1978  году, а Красная  книга  РФ вышла  в  свет  в 2001 году.</a:t>
            </a:r>
          </a:p>
        </p:txBody>
      </p:sp>
      <p:pic>
        <p:nvPicPr>
          <p:cNvPr id="61444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66688"/>
            <a:ext cx="3167063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" y="981075"/>
            <a:ext cx="77882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358775"/>
            <a:ext cx="66579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Box 4"/>
          <p:cNvSpPr txBox="1">
            <a:spLocks noChangeArrowheads="1"/>
          </p:cNvSpPr>
          <p:nvPr/>
        </p:nvSpPr>
        <p:spPr bwMode="auto">
          <a:xfrm>
            <a:off x="1452563" y="5880100"/>
            <a:ext cx="6192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Большерогий  олень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052513"/>
            <a:ext cx="7954962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016000" y="5832475"/>
            <a:ext cx="6913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Саблезубый  тигр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42900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827088" y="5516563"/>
            <a:ext cx="741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Бескрылые  гагарки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495300" y="990600"/>
          <a:ext cx="8153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r:id="rId3" imgW="8170985" imgH="4865077" progId="">
                  <p:embed/>
                </p:oleObj>
              </mc:Choice>
              <mc:Fallback>
                <p:oleObj r:id="rId3" imgW="8170985" imgH="4865077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990600"/>
                        <a:ext cx="8153400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TextBox 2"/>
          <p:cNvSpPr txBox="1">
            <a:spLocks noChangeArrowheads="1"/>
          </p:cNvSpPr>
          <p:nvPr/>
        </p:nvSpPr>
        <p:spPr bwMode="auto">
          <a:xfrm>
            <a:off x="2339975" y="2133600"/>
            <a:ext cx="201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/>
              <a:t>Красные  страницы</a:t>
            </a:r>
          </a:p>
        </p:txBody>
      </p:sp>
      <p:sp>
        <p:nvSpPr>
          <p:cNvPr id="32780" name="TextBox 3"/>
          <p:cNvSpPr txBox="1">
            <a:spLocks noChangeArrowheads="1"/>
          </p:cNvSpPr>
          <p:nvPr/>
        </p:nvSpPr>
        <p:spPr bwMode="auto">
          <a:xfrm>
            <a:off x="4932363" y="2133600"/>
            <a:ext cx="23764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/>
              <a:t>Погибающие  виды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73437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1060450" y="5949950"/>
            <a:ext cx="72009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Синий  кит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919</TotalTime>
  <Words>108</Words>
  <Application>Microsoft Office PowerPoint</Application>
  <PresentationFormat>Экран (4:3)</PresentationFormat>
  <Paragraphs>60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Calibri</vt:lpstr>
      <vt:lpstr>Wingdings</vt:lpstr>
      <vt:lpstr>Трава</vt:lpstr>
      <vt:lpstr>Путешествие  по  Красной книге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IPPK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 Краснодарского края</dc:title>
  <dc:creator>---</dc:creator>
  <cp:lastModifiedBy>t460p</cp:lastModifiedBy>
  <cp:revision>63</cp:revision>
  <dcterms:created xsi:type="dcterms:W3CDTF">2006-11-09T10:16:35Z</dcterms:created>
  <dcterms:modified xsi:type="dcterms:W3CDTF">2020-09-13T14:31:21Z</dcterms:modified>
</cp:coreProperties>
</file>