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CricketInlineShadow" panose="020B0604020202020204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9F70C-B880-4F20-8E4E-C61047938D24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4A586-2C87-4F85-BCB2-828CD707F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538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2362200"/>
            <a:ext cx="4419600" cy="2209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>
              <a:defRPr i="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bg2">
              <a:lumMod val="10000"/>
            </a:schemeClr>
          </a:solidFill>
          <a:latin typeface="CricketInlineShadow" pitchFamily="2" charset="0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Трагедия Беслана</a:t>
            </a: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сентября 2004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вооруженных боевиков в масках и бронежилетах приехала в Беслан на трех автомашинах  и захватила школу номер 1, где в тот момент проходила утренняя линейка.</a:t>
            </a:r>
            <a:endParaRPr lang="ru-RU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231444483_24.jpg"/>
          <p:cNvPicPr>
            <a:picLocks noChangeAspect="1"/>
          </p:cNvPicPr>
          <p:nvPr/>
        </p:nvPicPr>
        <p:blipFill>
          <a:blip r:embed="rId2" cstate="print"/>
          <a:srcRect l="10213"/>
          <a:stretch>
            <a:fillRect/>
          </a:stretch>
        </p:blipFill>
        <p:spPr>
          <a:xfrm>
            <a:off x="4953000" y="3657600"/>
            <a:ext cx="4019550" cy="299085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сентября 2004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момент захвата и в первые часы после этого террористы убили 17 человек. </a:t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три дня террористы отказывались от передачи заложникам лекарств, воды и продуктов питания. </a:t>
            </a:r>
            <a:endParaRPr lang="ru-RU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news-4X6h9BpQK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4600" y="3733800"/>
            <a:ext cx="3860800" cy="289560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сентября 2004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Днем 2 сентября террористы отпустили 26 заложников - женщин и малолетних детей.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 descr="9988464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9000" y="3505200"/>
            <a:ext cx="4254500" cy="319087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сентября 2004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Около полудня в спортзале школы раздались два мощных взрыва. Часть заложников бросилась бежать и боевики открыли по ним огонь. В ответ спецподразделения были вынуждены начать незапланированный штурм здания.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b_773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4019550"/>
            <a:ext cx="3581400" cy="268605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сентября 2004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Операция по освобождению заложников и ликвидации террористов продолжалась до позднего вечера пятницы. При этом здание школы было частично разрушено.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 descr="beslan_2_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6000" y="3581400"/>
            <a:ext cx="4089400" cy="306705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памяти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годовщину трагедии в Беслане россияне вспоминают жертв страшного теракта, унесшего жизни 331 человека, в том числе 186 детей.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21562342.56750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4449" y="3581400"/>
            <a:ext cx="4014751" cy="3005328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Минута молчания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годовщину трагедии в Беслане россияне вспоминают жертв страшного теракта, унесшего жизни 331 человека, в том числе 186 детей.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Рисунок 9" descr="56454924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7345" y="1600200"/>
            <a:ext cx="3449455" cy="454342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Рисунок 10" descr="tumblr_l3r255AeI01qzb3s3o1_5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5898" y="4495800"/>
            <a:ext cx="1911102" cy="28527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183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CricketInlineShadow</vt:lpstr>
      <vt:lpstr>Calibri</vt:lpstr>
      <vt:lpstr>Office Theme</vt:lpstr>
      <vt:lpstr>Трагедия Беслана</vt:lpstr>
      <vt:lpstr>1 сентября 2004 года</vt:lpstr>
      <vt:lpstr>1 сентября 2004 года</vt:lpstr>
      <vt:lpstr>2 сентября 2004 года</vt:lpstr>
      <vt:lpstr>3 сентября 2004 года</vt:lpstr>
      <vt:lpstr>3 сентября 2004 года</vt:lpstr>
      <vt:lpstr>День памяти</vt:lpstr>
      <vt:lpstr>Минута молчания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Трагедия Беслана</dc:title>
  <dc:creator>админ</dc:creator>
  <cp:lastModifiedBy>t460p</cp:lastModifiedBy>
  <cp:revision>16</cp:revision>
  <dcterms:created xsi:type="dcterms:W3CDTF">2013-09-02T11:13:20Z</dcterms:created>
  <dcterms:modified xsi:type="dcterms:W3CDTF">2021-01-05T02:35:50Z</dcterms:modified>
</cp:coreProperties>
</file>