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263" r:id="rId4"/>
    <p:sldId id="258" r:id="rId5"/>
    <p:sldId id="264" r:id="rId6"/>
    <p:sldId id="259" r:id="rId7"/>
    <p:sldId id="260" r:id="rId8"/>
    <p:sldId id="261" r:id="rId9"/>
    <p:sldId id="270" r:id="rId10"/>
    <p:sldId id="271" r:id="rId11"/>
    <p:sldId id="276" r:id="rId12"/>
    <p:sldId id="277" r:id="rId13"/>
    <p:sldId id="282" r:id="rId14"/>
    <p:sldId id="273" r:id="rId15"/>
    <p:sldId id="27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700" y="4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426DB-A16B-4612-B0E4-0AB0B08AC7E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074B8-0E1F-4328-8D63-C89DD00B4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54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91DF-F03A-4046-8AA0-5FAAE31EFB23}" type="datetime1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B051-7FC4-44E0-A7B7-8E77D3E0A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580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5130-0978-4C7F-96A3-D1FD448FE67B}" type="datetime1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B051-7FC4-44E0-A7B7-8E77D3E0A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59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23DB4-C8B6-4EE0-AD69-85EB7AEEAA1C}" type="datetime1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B051-7FC4-44E0-A7B7-8E77D3E0A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2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FFB9-9F83-4DD7-B0B0-C63CCA16D2E3}" type="datetime1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B051-7FC4-44E0-A7B7-8E77D3E0A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05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3214-21AC-4D46-9F4D-BECA0055A015}" type="datetime1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B051-7FC4-44E0-A7B7-8E77D3E0A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EC8A-C6FB-417E-B99F-C67E4A2F78FD}" type="datetime1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B051-7FC4-44E0-A7B7-8E77D3E0A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95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8E71-B25A-4ABB-BA77-0C2BA94BCFD5}" type="datetime1">
              <a:rPr lang="ru-RU" smtClean="0"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B051-7FC4-44E0-A7B7-8E77D3E0A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1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57DB-6350-4CFD-9E6D-AF4746E35D9B}" type="datetime1">
              <a:rPr lang="ru-RU" smtClean="0"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B051-7FC4-44E0-A7B7-8E77D3E0A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68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0203-5F6D-40C4-98C3-746BB88FD540}" type="datetime1">
              <a:rPr lang="ru-RU" smtClean="0"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B051-7FC4-44E0-A7B7-8E77D3E0A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93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37B2-0B3A-4C8A-8B05-AA8BE5674457}" type="datetime1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B051-7FC4-44E0-A7B7-8E77D3E0A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19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03DE-0C5C-4709-AC9F-565C9D5934B7}" type="datetime1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B051-7FC4-44E0-A7B7-8E77D3E0A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11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9A1BA-1814-47C5-B5F2-9F4DC3723470}" type="datetime1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9B051-7FC4-44E0-A7B7-8E77D3E0A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28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69424" t="62984" r="17194" b="492"/>
          <a:stretch/>
        </p:blipFill>
        <p:spPr>
          <a:xfrm rot="16200000">
            <a:off x="2663041" y="-2663041"/>
            <a:ext cx="6858000" cy="121840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Правда жизни.</a:t>
            </a:r>
            <a:endParaRPr lang="ru-RU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5023" y="7897088"/>
            <a:ext cx="415638" cy="77189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0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" y="-297"/>
            <a:ext cx="12186960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713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b="1" dirty="0"/>
              <a:t>Не знать правду жизни – рок человека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5" y="1531917"/>
            <a:ext cx="11649693" cy="514201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800" dirty="0"/>
              <a:t>Как самой это ни печально признавать, но правда жизни человека в том, что, он не в состоянии не уяснить, не признать истин своего бытия в этом мире.</a:t>
            </a:r>
          </a:p>
          <a:p>
            <a:pPr marL="0" indent="0">
              <a:buNone/>
            </a:pPr>
            <a:r>
              <a:rPr lang="ru-RU" sz="3800" dirty="0"/>
              <a:t>Притом это касается даже многих очевидных истин, которые, казалось бы, «лежат на поверхности».</a:t>
            </a:r>
          </a:p>
          <a:p>
            <a:pPr marL="0" indent="0">
              <a:buNone/>
            </a:pPr>
            <a:r>
              <a:rPr lang="ru-RU" sz="3800" dirty="0"/>
              <a:t>Этому мешает сущностное свойство человека жить эмоциями и чувствами. А разум, в основном, использовать для обоснования своих этих эмоций и чувств.</a:t>
            </a:r>
          </a:p>
          <a:p>
            <a:pPr marL="0" indent="0">
              <a:buNone/>
            </a:pPr>
            <a:r>
              <a:rPr lang="ru-RU" sz="3800" dirty="0"/>
              <a:t>Даже, если приглядеться повнимательней, в так называемых, точных науках, где эмоций и чувств не менее, чем у влюблённых.</a:t>
            </a:r>
          </a:p>
          <a:p>
            <a:pPr marL="0" indent="0">
              <a:buNone/>
            </a:pPr>
            <a:r>
              <a:rPr lang="ru-RU" sz="3800" dirty="0"/>
              <a:t>Только там любовь человеческая, а здесь — любовь к циферкам и своим и чужим теориям и учениям.</a:t>
            </a:r>
          </a:p>
          <a:p>
            <a:pPr marL="0" indent="0">
              <a:buNone/>
            </a:pPr>
            <a:r>
              <a:rPr lang="ru-RU" sz="3800" dirty="0"/>
              <a:t>И, к тому же, жизнь человека так устроена, что ему сладостно и удобно пребывать в иллюзиях, притом относительно всего в своей жизни, чем знать правду жизни.</a:t>
            </a:r>
          </a:p>
          <a:p>
            <a:pPr marL="0" indent="0">
              <a:buNone/>
            </a:pPr>
            <a:r>
              <a:rPr lang="ru-RU" sz="3800" dirty="0"/>
              <a:t>Поэтому, не знание и не признание правды жизни, это, буквально, — рок человека — жить так и никак иначе.</a:t>
            </a:r>
          </a:p>
          <a:p>
            <a:pPr marL="0" indent="0">
              <a:buNone/>
            </a:pPr>
            <a:r>
              <a:rPr lang="ru-RU" sz="3800" dirty="0" smtClean="0"/>
              <a:t>А </a:t>
            </a:r>
            <a:r>
              <a:rPr lang="ru-RU" sz="3800" dirty="0"/>
              <a:t>как вы понимаете, в чём правда жизни?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86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" y="-297"/>
            <a:ext cx="12186960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99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Моё понимание высказывания</a:t>
            </a:r>
            <a:br>
              <a:rPr lang="ru-RU" b="1" dirty="0"/>
            </a:br>
            <a:r>
              <a:rPr lang="ru-RU" b="1" dirty="0"/>
              <a:t>«Правда жизни»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38" y="795258"/>
            <a:ext cx="3756659" cy="2505692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2838" y="3316892"/>
            <a:ext cx="3756659" cy="543024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76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" y="-297"/>
            <a:ext cx="12186960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99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Моё понимание высказывания</a:t>
            </a:r>
            <a:br>
              <a:rPr lang="ru-RU" b="1" dirty="0"/>
            </a:br>
            <a:r>
              <a:rPr lang="ru-RU" b="1" dirty="0"/>
              <a:t>«Правда жизни»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38" y="795258"/>
            <a:ext cx="3756659" cy="2505692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16144" y="1233188"/>
            <a:ext cx="4202157" cy="28033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6144" y="4030254"/>
            <a:ext cx="4202157" cy="607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38" y="3316175"/>
            <a:ext cx="3756659" cy="543023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55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" y="-297"/>
            <a:ext cx="12186960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99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Моё понимание высказывания</a:t>
            </a:r>
            <a:br>
              <a:rPr lang="ru-RU" b="1" dirty="0"/>
            </a:br>
            <a:r>
              <a:rPr lang="ru-RU" b="1" dirty="0"/>
              <a:t>«Правда жизни»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38" y="795258"/>
            <a:ext cx="3756659" cy="2505692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16144" y="1233188"/>
            <a:ext cx="4202157" cy="28033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6144" y="4030254"/>
            <a:ext cx="4202157" cy="607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38" y="3316175"/>
            <a:ext cx="3756659" cy="5430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0741" y="4179350"/>
            <a:ext cx="3755461" cy="20911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0740" y="6267490"/>
            <a:ext cx="3755461" cy="542591"/>
          </a:xfrm>
          <a:prstGeom prst="rect">
            <a:avLst/>
          </a:prstGeom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30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14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/>
              <a:t>О</a:t>
            </a:r>
            <a:r>
              <a:rPr lang="ru-RU" sz="6600" b="1" dirty="0" smtClean="0"/>
              <a:t>прос</a:t>
            </a:r>
            <a:endParaRPr lang="ru-RU" sz="66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98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14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/>
              <a:t>Заключение</a:t>
            </a:r>
            <a:endParaRPr lang="ru-RU" sz="66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8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" y="-297"/>
            <a:ext cx="12186960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249382"/>
            <a:ext cx="907473" cy="11574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65126"/>
            <a:ext cx="4986405" cy="4681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6839" y="5047014"/>
            <a:ext cx="5143243" cy="742913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68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" y="-297"/>
            <a:ext cx="12186960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249382"/>
            <a:ext cx="907473" cy="11574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65126"/>
            <a:ext cx="4986405" cy="4681888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27377"/>
          <a:stretch/>
        </p:blipFill>
        <p:spPr>
          <a:xfrm>
            <a:off x="6096000" y="1690688"/>
            <a:ext cx="4876800" cy="47423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8277" y="5047014"/>
            <a:ext cx="5143243" cy="7429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8144" y="989259"/>
            <a:ext cx="4852512" cy="701429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36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" y="-297"/>
            <a:ext cx="12186960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1056903"/>
          </a:xfrm>
        </p:spPr>
        <p:txBody>
          <a:bodyPr/>
          <a:lstStyle/>
          <a:p>
            <a:pPr algn="ctr"/>
            <a:r>
              <a:rPr lang="ru-RU" b="1" dirty="0"/>
              <a:t>В</a:t>
            </a:r>
            <a:r>
              <a:rPr lang="ru-RU" b="1" dirty="0" smtClean="0"/>
              <a:t>ведение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505" y="1056904"/>
            <a:ext cx="11459689" cy="54864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Наше </a:t>
            </a:r>
            <a:r>
              <a:rPr lang="ru-RU" dirty="0"/>
              <a:t>поколение потеряно? Испорчено наркотиками, сигаретами и татуировками? Сквернословием, хамством, синими волосами?</a:t>
            </a:r>
          </a:p>
          <a:p>
            <a:pPr marL="0" indent="0" algn="ctr">
              <a:buNone/>
            </a:pPr>
            <a:r>
              <a:rPr lang="ru-RU" dirty="0"/>
              <a:t>Мы курим сигареты, рисуя картины в подвале.</a:t>
            </a:r>
          </a:p>
          <a:p>
            <a:pPr marL="0" indent="0" algn="ctr">
              <a:buNone/>
            </a:pPr>
            <a:r>
              <a:rPr lang="ru-RU" dirty="0"/>
              <a:t>Эти картины -наша душа.</a:t>
            </a:r>
          </a:p>
          <a:p>
            <a:pPr marL="0" indent="0" algn="ctr">
              <a:buNone/>
            </a:pPr>
            <a:r>
              <a:rPr lang="ru-RU" dirty="0"/>
              <a:t>Мы пьём алкоголь и пишем книгу,</a:t>
            </a:r>
          </a:p>
          <a:p>
            <a:pPr marL="0" indent="0" algn="ctr">
              <a:buNone/>
            </a:pPr>
            <a:r>
              <a:rPr lang="ru-RU" dirty="0"/>
              <a:t>от которой вы зарыдаете.</a:t>
            </a:r>
          </a:p>
          <a:p>
            <a:pPr marL="0" indent="0">
              <a:buNone/>
            </a:pPr>
            <a:r>
              <a:rPr lang="ru-RU" dirty="0"/>
              <a:t>Мы рушим стереотипы, высказываем своё мнение. От которого все не всегда в восторге.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            Я люблю своё поколение. </a:t>
            </a:r>
          </a:p>
          <a:p>
            <a:pPr marL="0" indent="0" algn="ctr">
              <a:buNone/>
            </a:pPr>
            <a:r>
              <a:rPr lang="ru-RU" dirty="0" smtClean="0"/>
              <a:t>За </a:t>
            </a:r>
            <a:r>
              <a:rPr lang="ru-RU" dirty="0"/>
              <a:t>то, что мы, рано повзрослевшие, вопреки плевкам и критике. Мы разбиваем лбы и задранные носы, но не сгибаем колени, ибо молодые, да гордые. Нам есть к чему стремиться!</a:t>
            </a:r>
          </a:p>
          <a:p>
            <a:pPr marL="0" indent="0">
              <a:buNone/>
            </a:pPr>
            <a:r>
              <a:rPr lang="ru-RU" b="1" u="sng" dirty="0"/>
              <a:t>Цель:</a:t>
            </a:r>
            <a:r>
              <a:rPr lang="ru-RU" dirty="0"/>
              <a:t> Я бы хотела рассказать вам о правде жизни и что это такое?</a:t>
            </a:r>
          </a:p>
          <a:p>
            <a:pPr marL="0" indent="0">
              <a:buNone/>
            </a:pPr>
            <a:r>
              <a:rPr lang="ru-RU" b="1" u="sng" dirty="0"/>
              <a:t>Так же я поставила перед собой ряд задач:</a:t>
            </a:r>
          </a:p>
          <a:p>
            <a:pPr marL="0" indent="0">
              <a:buNone/>
            </a:pPr>
            <a:r>
              <a:rPr lang="ru-RU" dirty="0" smtClean="0"/>
              <a:t>•   Понять </a:t>
            </a:r>
            <a:r>
              <a:rPr lang="ru-RU" dirty="0"/>
              <a:t>свою правду;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smtClean="0"/>
              <a:t>  </a:t>
            </a:r>
            <a:r>
              <a:rPr lang="ru-RU" dirty="0"/>
              <a:t>Провести несколько опросов;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•  Сделать </a:t>
            </a:r>
            <a:r>
              <a:rPr lang="ru-RU" dirty="0"/>
              <a:t>свой проектный продукт;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52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" y="-297"/>
            <a:ext cx="12186960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Правда жизни, понятие, её форма и содержание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6" r="2865"/>
          <a:stretch/>
        </p:blipFill>
        <p:spPr>
          <a:xfrm>
            <a:off x="201881" y="2379457"/>
            <a:ext cx="6293922" cy="36440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87687" y="2521961"/>
            <a:ext cx="47263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Несмотря на религиозные, возрастные, социальные и географические различия нам всем выпал счастливый шанс - прожить жизнь на этой земле и постараться оставить на ней свой след.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09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" y="-297"/>
            <a:ext cx="12186960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Жить, не зная правду жизни, легко и комфортно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Дело-то ведь в чём?</a:t>
            </a:r>
          </a:p>
          <a:p>
            <a:pPr marL="0" indent="0">
              <a:buNone/>
            </a:pPr>
            <a:r>
              <a:rPr lang="ru-RU" sz="3200" dirty="0"/>
              <a:t>Даже, если человеческие представления о действительности совершенно не верны. НО ПОЗВОЛЯЮТ ему жить с ними, с неверными представлениями, в этой действительности.</a:t>
            </a:r>
          </a:p>
          <a:p>
            <a:pPr marL="0" indent="0">
              <a:buNone/>
            </a:pPr>
            <a:r>
              <a:rPr lang="ru-RU" sz="3200" dirty="0"/>
              <a:t>То, человек может жить, сколько угодно, в этом невежестве — в иллюзиях, во лжи, обмане и самообмане. В особенности, если ему так хочется и удобнее.</a:t>
            </a: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64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" y="-297"/>
            <a:ext cx="12186960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 чём заключается правда жизни для человека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На мой взгляд, правда жизни для человека, имеет две </a:t>
            </a:r>
            <a:r>
              <a:rPr lang="ru-RU" dirty="0" smtClean="0"/>
              <a:t>составляющих: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1. Бытийная                                                                  2. Познавательна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5353" y="2655883"/>
            <a:ext cx="1652400" cy="16540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156365" y="2655883"/>
            <a:ext cx="1650669" cy="1568269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22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" y="-297"/>
            <a:ext cx="12186960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</a:t>
            </a:r>
            <a:r>
              <a:rPr lang="ru-RU" sz="4800" b="1" dirty="0" smtClean="0"/>
              <a:t>1</a:t>
            </a:r>
            <a:r>
              <a:rPr lang="ru-RU" sz="4800" b="1" dirty="0"/>
              <a:t>. </a:t>
            </a:r>
            <a:r>
              <a:rPr lang="ru-RU" sz="4800" b="1" dirty="0" smtClean="0"/>
              <a:t>Бытийная правда жизни </a:t>
            </a:r>
            <a:endParaRPr lang="ru-RU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3127"/>
            <a:ext cx="4251366" cy="66912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51366" y="1330037"/>
            <a:ext cx="76120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Сюда </a:t>
            </a:r>
            <a:r>
              <a:rPr lang="ru-RU" sz="2000" dirty="0"/>
              <a:t>можно отнести:</a:t>
            </a:r>
          </a:p>
          <a:p>
            <a:r>
              <a:rPr lang="ru-RU" sz="2000" dirty="0"/>
              <a:t>Осознание и признание человеком своей сущности.</a:t>
            </a:r>
          </a:p>
          <a:p>
            <a:r>
              <a:rPr lang="ru-RU" sz="2000" dirty="0"/>
              <a:t>В частности, любой разумный и адекватный человек должен понять и признать, как правду жизни, что он живёт в двух своих ипостасях:</a:t>
            </a:r>
          </a:p>
          <a:p>
            <a:r>
              <a:rPr lang="ru-RU" sz="2000" dirty="0"/>
              <a:t>— как биологическое существо;</a:t>
            </a:r>
          </a:p>
          <a:p>
            <a:r>
              <a:rPr lang="ru-RU" sz="2000" dirty="0"/>
              <a:t>— как духовное существо – наделённое сознанием, волей выбора своей жизни, моралью и нравственностью.</a:t>
            </a:r>
          </a:p>
          <a:p>
            <a:r>
              <a:rPr lang="ru-RU" sz="2000" dirty="0"/>
              <a:t>Необходимость обогащения своего духовного мира – себя, как человека, всеми доступными знаниями, во всех областях жизни. Это тоже одна из истин жизни. Ибо это единственный способ для человека состоятся в своей жизни, именно, как человек. А не существо, прожившее свою жизнь в рабстве у других людей и обстоятельств, — прожившее свою жизнь без своих смыслов. Правда жизни человека, в том, что: он должен «думать своей головой», а не быть марионеткой жизни.</a:t>
            </a:r>
          </a:p>
          <a:p>
            <a:r>
              <a:rPr lang="ru-RU" sz="2000" dirty="0"/>
              <a:t>То есть, везде и во всём должны быть разумный скепсис и сомнения.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24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" y="-297"/>
            <a:ext cx="12186960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7165" y="365125"/>
            <a:ext cx="559314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2. Познавательная – гносеологическая правда жизни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97164" y="1690688"/>
            <a:ext cx="630379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Нужно </a:t>
            </a:r>
            <a:r>
              <a:rPr lang="ru-RU" sz="2000" dirty="0"/>
              <a:t>понимать, что жизнь современного человека весьма ограничена в его возможностях.</a:t>
            </a:r>
          </a:p>
          <a:p>
            <a:r>
              <a:rPr lang="ru-RU" sz="2000" dirty="0"/>
              <a:t>Это касается и его бытийной жизни и, не менее, его способностей познания мира и самого себя в этом мире.</a:t>
            </a:r>
          </a:p>
          <a:p>
            <a:r>
              <a:rPr lang="ru-RU" sz="2000" dirty="0"/>
              <a:t>Правда жизни человека здесь в том, что он не может, не в состоянии, не постичь, не понять, не признать правду жизни.</a:t>
            </a:r>
          </a:p>
          <a:p>
            <a:r>
              <a:rPr lang="ru-RU" sz="2000" dirty="0"/>
              <a:t>Притом это касательно не только истин его проживания в глобальном мире. Но и более-менее правильного осмысления своего социального и личного бытия.</a:t>
            </a:r>
          </a:p>
          <a:p>
            <a:r>
              <a:rPr lang="ru-RU" sz="2000" dirty="0"/>
              <a:t>По большому счёту, то есть, люди, всю свою цивилизацию, живут в больших и малых иллюзиях о себе и о мире, в котором они находятся.</a:t>
            </a:r>
          </a:p>
          <a:p>
            <a:r>
              <a:rPr lang="ru-RU" sz="2000" dirty="0"/>
              <a:t>Даже, повторяю, если этот мир состоит только из окружающих человека вещей, людей и явлений.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2120"/>
          <a:stretch/>
        </p:blipFill>
        <p:spPr>
          <a:xfrm>
            <a:off x="1" y="11874"/>
            <a:ext cx="5797164" cy="6846126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07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11177</TotalTime>
  <Words>812</Words>
  <Application>Microsoft Office PowerPoint</Application>
  <PresentationFormat>Широкоэкранный</PresentationFormat>
  <Paragraphs>70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Правда жизни.</vt:lpstr>
      <vt:lpstr>Презентация PowerPoint</vt:lpstr>
      <vt:lpstr>Презентация PowerPoint</vt:lpstr>
      <vt:lpstr>Введение </vt:lpstr>
      <vt:lpstr>Правда жизни, понятие, её форма и содержание</vt:lpstr>
      <vt:lpstr>Жить, не зная правду жизни, легко и комфортно</vt:lpstr>
      <vt:lpstr>В чём заключается правда жизни для человека</vt:lpstr>
      <vt:lpstr>                      1. Бытийная правда жизни </vt:lpstr>
      <vt:lpstr>2. Познавательная – гносеологическая правда жизни</vt:lpstr>
      <vt:lpstr>Не знать правду жизни – рок человека</vt:lpstr>
      <vt:lpstr>Моё понимание высказывания «Правда жизни» </vt:lpstr>
      <vt:lpstr>Моё понимание высказывания «Правда жизни» </vt:lpstr>
      <vt:lpstr>Моё понимание высказывания «Правда жизни» </vt:lpstr>
      <vt:lpstr>Опрос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t460p</cp:lastModifiedBy>
  <cp:revision>14</cp:revision>
  <dcterms:created xsi:type="dcterms:W3CDTF">2018-10-21T20:14:38Z</dcterms:created>
  <dcterms:modified xsi:type="dcterms:W3CDTF">2021-01-19T07:33:25Z</dcterms:modified>
</cp:coreProperties>
</file>