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56" r:id="rId2"/>
    <p:sldId id="257" r:id="rId3"/>
    <p:sldId id="258" r:id="rId4"/>
    <p:sldId id="270" r:id="rId5"/>
    <p:sldId id="271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72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37" autoAdjust="0"/>
    <p:restoredTop sz="94660"/>
  </p:normalViewPr>
  <p:slideViewPr>
    <p:cSldViewPr>
      <p:cViewPr varScale="1">
        <p:scale>
          <a:sx n="65" d="100"/>
          <a:sy n="65" d="100"/>
        </p:scale>
        <p:origin x="1436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E81E39-E0D1-4F25-B3BF-18BB85737705}" type="datetimeFigureOut">
              <a:rPr lang="ru-RU" smtClean="0"/>
              <a:t>05.01.2021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3D6619-04B4-49FD-86F6-C70CAAE94F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76841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3FFDF9ED-0299-41A6-933A-2A8CE921D4E4}" type="datetime1">
              <a:rPr lang="ru-RU" smtClean="0"/>
              <a:t>05.01.2021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r>
              <a:rPr lang="en-US" smtClean="0"/>
              <a:t>Myppt.ru</a:t>
            </a: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28CC8-8CD5-416B-B130-CF0FBFA4F218}" type="datetime1">
              <a:rPr lang="ru-RU" smtClean="0"/>
              <a:t>05.01.2021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fld id="{998A7605-BAB1-43D7-B753-2325A1AC8DB2}" type="datetime1">
              <a:rPr lang="ru-RU" smtClean="0"/>
              <a:t>05.01.2021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E74D8-F22A-492E-BDB8-03B21C2D96B9}" type="datetime1">
              <a:rPr lang="ru-RU" smtClean="0"/>
              <a:t>05.01.2021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65B2E03-7869-452D-938E-338D7FADFB05}" type="datetime1">
              <a:rPr lang="ru-RU" smtClean="0"/>
              <a:t>05.01.2021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r>
              <a:rPr lang="en-US" smtClean="0"/>
              <a:t>Myppt.ru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B626A-7DE9-4F93-97AD-609EA40F6482}" type="datetime1">
              <a:rPr lang="ru-RU" smtClean="0"/>
              <a:t>05.01.2021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698AB-F962-43EC-BA91-F22CE3F73D7E}" type="datetime1">
              <a:rPr lang="ru-RU" smtClean="0"/>
              <a:t>05.01.2021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2B837-BC70-4494-83DB-222C71B8C3AF}" type="datetime1">
              <a:rPr lang="ru-RU" smtClean="0"/>
              <a:t>05.01.2021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8F2CAF2-82FC-4332-BAAD-2ED15A66687B}" type="datetime1">
              <a:rPr lang="ru-RU" smtClean="0"/>
              <a:t>05.01.2021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r>
              <a:rPr lang="en-US" smtClean="0"/>
              <a:t>Myppt.ru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E71B4-E19E-4216-982A-B1F38BBF5E82}" type="datetime1">
              <a:rPr lang="ru-RU" smtClean="0"/>
              <a:t>05.01.2021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EA588-38C0-4E3D-8C9D-5A7CB5E728D7}" type="datetime1">
              <a:rPr lang="ru-RU" smtClean="0"/>
              <a:t>05.01.2021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B58156E4-201C-4E46-9A16-A7266AC5209A}" type="datetime1">
              <a:rPr lang="ru-RU" smtClean="0"/>
              <a:t>05.01.2021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r>
              <a:rPr lang="en-US" smtClean="0"/>
              <a:t>Myppt.ru</a:t>
            </a: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Освоение Русского Севера</a:t>
            </a: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43868" cy="6242073"/>
          </a:xfrm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8036" y="214290"/>
            <a:ext cx="7944426" cy="6242073"/>
          </a:xfrm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Сибирь на карте тех лет изобилует названиями рудников, работы в которых велись исключительно силами осуждённых. Это и Нерчинский, и Забайкальский, и Благодатный и другие. В результате большого притока ссыльных из числа декабристов и участников польского мятежа 1831 года правительство даже объединило все сибирские губернии под надзор специально сформированного жандармского округа. Польское восстание</a:t>
            </a:r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Итак, я рассказал историю освоение русского севера. Мы узнали для чего он был открыт и с какой целью .Это, конечно, только малая часть , что я мог рассказать, но этого достаточно, что бы понять для чего русские ученые посетили север и с какой целью он был открыт</a:t>
            </a:r>
          </a:p>
          <a:p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Литература</a:t>
            </a:r>
            <a:endParaRPr lang="ru-RU" dirty="0"/>
          </a:p>
        </p:txBody>
      </p:sp>
      <p:pic>
        <p:nvPicPr>
          <p:cNvPr id="4" name="Содержимое 3" descr="1452965795_proshloe-russkogo-severa.-ocherki-po-istorii-kolonizacii-pomory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3" y="1571612"/>
            <a:ext cx="3786213" cy="5143535"/>
          </a:xfrm>
        </p:spPr>
      </p:pic>
      <p:sp>
        <p:nvSpPr>
          <p:cNvPr id="5" name="Прямоугольник 4"/>
          <p:cNvSpPr/>
          <p:nvPr/>
        </p:nvSpPr>
        <p:spPr>
          <a:xfrm>
            <a:off x="4286248" y="1357298"/>
            <a:ext cx="3714776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Небольшая книга одного из крупнейших русских историков академика С.Ф. Платонова (1860-1933) посвящена освоению русскими людьми Севера Европейской части России — бассейнов Двины и Печоры, Поморья, Вятки и Перми, выведшего, в конечном счете, русских людей на Урал и в Сибирь.</a:t>
            </a:r>
          </a:p>
          <a:p>
            <a:r>
              <a:rPr lang="ru-RU" sz="1400" dirty="0" smtClean="0"/>
              <a:t>Платонов подчеркивает, что первоначальный импульс русской колонизации Севера придали торговые интересы Господина Великого </a:t>
            </a:r>
            <a:r>
              <a:rPr lang="ru-RU" sz="1400" dirty="0" err="1" smtClean="0"/>
              <a:t>Новогорода</a:t>
            </a:r>
            <a:r>
              <a:rPr lang="ru-RU" sz="1400" dirty="0" smtClean="0"/>
              <a:t>. Не будучи в состоянии обеспечить себя продовольствием, Новгород всецело зависел от внешней торговли. Ему непрестанно необходимы были заморские товары из Европы, чтобы обменивать их на хлеб с русского Понизовья. А заморские </a:t>
            </a:r>
            <a:r>
              <a:rPr lang="ru-RU" sz="1600" dirty="0" smtClean="0"/>
              <a:t>товары</a:t>
            </a:r>
            <a:r>
              <a:rPr lang="ru-RU" sz="1400" dirty="0" smtClean="0"/>
              <a:t> можно было получить только в обмен на дары Севера, прежде всего — пушнину.</a:t>
            </a:r>
            <a:endParaRPr lang="ru-RU" sz="140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14290"/>
            <a:ext cx="8072462" cy="6072206"/>
          </a:xfrm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За великим Каменным поясом, Уралом, раскинулись необъятные просторы Сибири. Эта территория занимает почти три четверти от всей площади нашей страны. Сибирь больше второго по величине (после России) государства мира — Канады. Более двенадцати миллионов квадратных километров хранят в своих недрах неисчерпаемые запасы природных богатств, при разумном использовании достаточных для жизни и процветания многих поколений людей</a:t>
            </a:r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ru-RU" dirty="0" smtClean="0"/>
          </a:p>
          <a:p>
            <a:r>
              <a:rPr lang="ru-RU" dirty="0" smtClean="0"/>
              <a:t>Прочитав домашний параграф «Освоение русского севера»,меня заинтересовало, почему же люди решили оправится на север  исследовать его. Об этом проекте мало что написано в интернете, но я не остановился и решил продолжить искать и нашел</a:t>
            </a:r>
          </a:p>
          <a:p>
            <a:r>
              <a:rPr lang="ru-RU" dirty="0" smtClean="0"/>
              <a:t>Проведя небольшой опрос я выяснил, что большая часть людей интересуется в подробностях освоения севера и я решил рассказать об этом.</a:t>
            </a:r>
          </a:p>
          <a:p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Для исследования мною поставлены следующие задачи:</a:t>
            </a:r>
            <a:endParaRPr lang="ru-RU" dirty="0" smtClean="0"/>
          </a:p>
          <a:p>
            <a:r>
              <a:rPr lang="ru-RU" dirty="0" smtClean="0"/>
              <a:t>1) проанализировать  научно-популярную литературу, содержащую сведения об экспедициях по изучению и освоению Русского севера</a:t>
            </a:r>
          </a:p>
          <a:p>
            <a:r>
              <a:rPr lang="ru-RU" dirty="0" smtClean="0"/>
              <a:t>2) познакомиться с историей российских исследований севера</a:t>
            </a:r>
          </a:p>
          <a:p>
            <a:r>
              <a:rPr lang="ru-RU" dirty="0" smtClean="0"/>
              <a:t>3) сформулировать выводы по проделанной работе.</a:t>
            </a:r>
          </a:p>
          <a:p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2 (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506" y="0"/>
            <a:ext cx="8007956" cy="6657967"/>
          </a:xfrm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3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190853"/>
            <a:ext cx="8143900" cy="6667147"/>
          </a:xfrm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9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072462" cy="6607991"/>
          </a:xfrm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Ещё через некоторое время был основан Нерчинск. Его значение во многом определяется тем, что в результате продвижения на восток казаки приблизились к Китаю, который тоже претендовал на эти территории. К тому времени Российская империя достигла своих естественных границ. В течение следующего столетия шёл неуклонный процесс закрепления достигнутых в ходе колонизации результатов</a:t>
            </a:r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102</TotalTime>
  <Words>465</Words>
  <Application>Microsoft Office PowerPoint</Application>
  <PresentationFormat>Экран (4:3)</PresentationFormat>
  <Paragraphs>30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Calibri</vt:lpstr>
      <vt:lpstr>Trebuchet MS</vt:lpstr>
      <vt:lpstr>Wingdings</vt:lpstr>
      <vt:lpstr>Wingdings 2</vt:lpstr>
      <vt:lpstr>Изящная</vt:lpstr>
      <vt:lpstr>Освоение Русского Севера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Литература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Освоение Русского Севера</dc:title>
  <dc:creator>User</dc:creator>
  <cp:lastModifiedBy>t460p</cp:lastModifiedBy>
  <cp:revision>20</cp:revision>
  <dcterms:created xsi:type="dcterms:W3CDTF">2018-02-18T06:10:41Z</dcterms:created>
  <dcterms:modified xsi:type="dcterms:W3CDTF">2021-01-05T02:32:24Z</dcterms:modified>
</cp:coreProperties>
</file>