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4"/>
  </p:notesMasterIdLst>
  <p:sldIdLst>
    <p:sldId id="273" r:id="rId2"/>
    <p:sldId id="257" r:id="rId3"/>
    <p:sldId id="258" r:id="rId4"/>
    <p:sldId id="259" r:id="rId5"/>
    <p:sldId id="266" r:id="rId6"/>
    <p:sldId id="269" r:id="rId7"/>
    <p:sldId id="278" r:id="rId8"/>
    <p:sldId id="280" r:id="rId9"/>
    <p:sldId id="282" r:id="rId10"/>
    <p:sldId id="274" r:id="rId11"/>
    <p:sldId id="263" r:id="rId12"/>
    <p:sldId id="264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718" autoAdjust="0"/>
  </p:normalViewPr>
  <p:slideViewPr>
    <p:cSldViewPr>
      <p:cViewPr varScale="1">
        <p:scale>
          <a:sx n="65" d="100"/>
          <a:sy n="65" d="100"/>
        </p:scale>
        <p:origin x="13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E9E3E-B086-46A4-80FB-CA726335FA0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EEE16-4AA1-4B7A-8969-400A856AC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2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F18F55-8A67-4F2E-9AF0-1B02017D9B38}" type="datetime1">
              <a:rPr lang="ru-RU" smtClean="0"/>
              <a:t>22.09.2020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97BFB2-A3C2-4A84-AD88-001A4F41D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28F82-5648-4F11-9CA7-714483CC0C22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5C9C9-3688-4DFB-8B8A-A713B7BE2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681F33C7-CD83-43AC-99C8-100D225277CD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A559EED-8C54-4058-936E-69B735B4B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19E04-29B5-48D0-AE97-05F0267EBA2E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8D36B-CD0C-4737-858F-7F06AD13CA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F989E32-33F9-4B28-8742-78B39FE94E6B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2D198A86-7124-423F-8F1A-14F9BBC18E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636AF-856B-4337-8519-614F53988ADF}" type="datetime1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C582F-1186-4CCD-ACEA-B6FADC157E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377EF-00D7-4E1F-A1EF-2CCF06C5A36B}" type="datetime1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D3EE0-3B32-459D-8826-57ABB328FA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51A3C-B7CE-4C4A-BCCD-12E1772711B9}" type="datetime1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26164-0233-4C56-AB26-843D1ED150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9A1408B-D289-438E-A566-0F803A9988E4}" type="datetime1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1D301-C6EF-4F91-8F1D-7BBDEE3593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50587-7999-4BB1-A5F5-0B1B3AC6C5C4}" type="datetime1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815A7-ECA2-46D2-A9EB-C153308258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A64AE-50FE-4136-AADC-FD8488D48D61}" type="datetime1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A715B-8E26-4127-AF3A-FC59860A2E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02B8DA9-348F-44EB-9506-BBA92C728876}" type="datetime1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F925517-D390-4A78-96A6-03D1679374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5"/>
          <p:cNvSpPr>
            <a:spLocks noGrp="1"/>
          </p:cNvSpPr>
          <p:nvPr>
            <p:ph type="title"/>
          </p:nvPr>
        </p:nvSpPr>
        <p:spPr>
          <a:xfrm>
            <a:off x="571500" y="500063"/>
            <a:ext cx="7610475" cy="2000250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«Богатства,</a:t>
            </a:r>
            <a:r>
              <a:rPr lang="en-US" sz="4000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отданные людям. Ю.А.Гагарин.»</a:t>
            </a:r>
            <a:endParaRPr lang="ru-RU" sz="4000" dirty="0" smtClean="0"/>
          </a:p>
        </p:txBody>
      </p:sp>
      <p:pic>
        <p:nvPicPr>
          <p:cNvPr id="7" name="Рисунок 6" descr="C:\Users\admin\Desktop\фото гагарин\PIC_0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564904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2928938" y="285750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00113" y="1125538"/>
            <a:ext cx="6767512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>
                <a:latin typeface="Times New Roman" pitchFamily="18" charset="0"/>
              </a:rPr>
              <a:t>    Проведённая </a:t>
            </a:r>
            <a:r>
              <a:rPr lang="ru-RU" sz="2200" dirty="0" smtClean="0">
                <a:latin typeface="Times New Roman" pitchFamily="18" charset="0"/>
              </a:rPr>
              <a:t>мной работа </a:t>
            </a:r>
            <a:r>
              <a:rPr lang="ru-RU" sz="2200" dirty="0">
                <a:latin typeface="Times New Roman" pitchFamily="18" charset="0"/>
              </a:rPr>
              <a:t>была сложной, поэтому </a:t>
            </a:r>
            <a:r>
              <a:rPr lang="ru-RU" sz="2200" dirty="0" smtClean="0">
                <a:latin typeface="Times New Roman" pitchFamily="18" charset="0"/>
              </a:rPr>
              <a:t>мне помогала мама.</a:t>
            </a:r>
            <a:endParaRPr lang="ru-RU" sz="2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200" dirty="0">
                <a:latin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</a:rPr>
              <a:t>Мы изучили биографию и деятельность первого космонавта  Ю.А.Гагарина,.</a:t>
            </a:r>
            <a:endParaRPr lang="ru-RU" sz="2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200" dirty="0">
                <a:latin typeface="Times New Roman" pitchFamily="18" charset="0"/>
              </a:rPr>
              <a:t>    Результатом </a:t>
            </a:r>
            <a:r>
              <a:rPr lang="ru-RU" sz="2200" dirty="0" smtClean="0">
                <a:latin typeface="Times New Roman" pitchFamily="18" charset="0"/>
              </a:rPr>
              <a:t>нашей работы </a:t>
            </a:r>
            <a:r>
              <a:rPr lang="ru-RU" sz="2200" dirty="0">
                <a:latin typeface="Times New Roman" pitchFamily="18" charset="0"/>
              </a:rPr>
              <a:t>стала данная презентация о жизни </a:t>
            </a:r>
            <a:r>
              <a:rPr lang="ru-RU" sz="2200" dirty="0" smtClean="0">
                <a:latin typeface="Times New Roman" pitchFamily="18" charset="0"/>
              </a:rPr>
              <a:t>космонавта</a:t>
            </a:r>
            <a:endParaRPr lang="ru-RU" sz="2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200" dirty="0">
                <a:latin typeface="Times New Roman" pitchFamily="18" charset="0"/>
              </a:rPr>
              <a:t>   Так какое же богатство дал людям </a:t>
            </a:r>
            <a:r>
              <a:rPr lang="ru-RU" sz="2200" dirty="0" smtClean="0">
                <a:latin typeface="Times New Roman" pitchFamily="18" charset="0"/>
              </a:rPr>
              <a:t>Гагарин?</a:t>
            </a:r>
          </a:p>
          <a:p>
            <a:pPr>
              <a:spcBef>
                <a:spcPct val="50000"/>
              </a:spcBef>
            </a:pPr>
            <a:r>
              <a:rPr lang="ru-RU" sz="2200" dirty="0" smtClean="0">
                <a:latin typeface="Times New Roman" pitchFamily="18" charset="0"/>
              </a:rPr>
              <a:t> Гагарин отдавал, </a:t>
            </a:r>
            <a:r>
              <a:rPr lang="ru-RU" sz="2200" dirty="0">
                <a:latin typeface="Times New Roman" pitchFamily="18" charset="0"/>
              </a:rPr>
              <a:t>прежде всего, свои знания, </a:t>
            </a:r>
            <a:r>
              <a:rPr lang="ru-RU" sz="2200" dirty="0" smtClean="0">
                <a:latin typeface="Times New Roman" pitchFamily="18" charset="0"/>
              </a:rPr>
              <a:t>достижения, которые </a:t>
            </a:r>
            <a:r>
              <a:rPr lang="ru-RU" sz="2200" dirty="0">
                <a:latin typeface="Times New Roman" pitchFamily="18" charset="0"/>
              </a:rPr>
              <a:t>люди использовали и передавали потомкам</a:t>
            </a:r>
            <a:r>
              <a:rPr lang="ru-RU" sz="2200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2200" dirty="0" smtClean="0">
                <a:latin typeface="Times New Roman" pitchFamily="18" charset="0"/>
              </a:rPr>
              <a:t>    Чтобы сохранить память о великом космонавте Ю.А. Гагарине были созданы  музеи и памятники.</a:t>
            </a:r>
            <a:endParaRPr lang="ru-RU" sz="2200" dirty="0">
              <a:latin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039100" cy="5286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Список используемой  литературы 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-Книги: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Ю.Зверев   « Ю.А. Гагарин на земле Саратовской.»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-Электронные ресурсы: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928688" y="5214938"/>
            <a:ext cx="7467600" cy="1357312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2770" name="Picture 6" descr="http://www.3d-screensaver-downloads.com/images/freenature/b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14313"/>
            <a:ext cx="63817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500063" y="642938"/>
            <a:ext cx="7467600" cy="55006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dirty="0" smtClean="0"/>
              <a:t>изучить жизнь и деятельность первого космонавта Ю.А. Гагарина;</a:t>
            </a:r>
          </a:p>
          <a:p>
            <a:endParaRPr lang="ru-RU" sz="2400" dirty="0" smtClean="0"/>
          </a:p>
          <a:p>
            <a:r>
              <a:rPr lang="ru-RU" sz="2400" dirty="0" smtClean="0"/>
              <a:t>- научить ценить, беречь и развивать наследие прошлого , заботливо относиться к своей истории, окружающим людям;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hangingPunct="1">
              <a:buNone/>
            </a:pPr>
            <a:r>
              <a:rPr lang="ru-RU" sz="2400" dirty="0" smtClean="0"/>
              <a:t>- помочь учащимся определиться с выбором конкретного жизненного идеала;</a:t>
            </a:r>
          </a:p>
          <a:p>
            <a:pPr eaLnBrk="1" hangingPunct="1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571500" y="642938"/>
            <a:ext cx="8177213" cy="5483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Подготовительный  этап:</a:t>
            </a:r>
          </a:p>
          <a:p>
            <a:endParaRPr lang="ru-RU" sz="2800" dirty="0" smtClean="0"/>
          </a:p>
          <a:p>
            <a:r>
              <a:rPr lang="ru-RU" sz="2800" dirty="0" smtClean="0"/>
              <a:t> вырезки из  периодических изданий, связанные с Ю.А. Гагариным.  </a:t>
            </a:r>
          </a:p>
          <a:p>
            <a:endParaRPr lang="ru-RU" sz="2800" dirty="0" smtClean="0"/>
          </a:p>
          <a:p>
            <a:r>
              <a:rPr lang="ru-RU" sz="2800" dirty="0" smtClean="0"/>
              <a:t>Подготовила сообщения на темы:</a:t>
            </a:r>
          </a:p>
          <a:p>
            <a:pPr>
              <a:buNone/>
            </a:pPr>
            <a:r>
              <a:rPr lang="ru-RU" sz="2800" dirty="0" smtClean="0"/>
              <a:t>     •Знаете, каким он парнем был?»</a:t>
            </a:r>
          </a:p>
          <a:p>
            <a:pPr>
              <a:buNone/>
            </a:pPr>
            <a:r>
              <a:rPr lang="ru-RU" sz="2800" dirty="0" smtClean="0"/>
              <a:t>     •Минуты перед стартом»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404665"/>
            <a:ext cx="4752899" cy="6219974"/>
          </a:xfrm>
        </p:spPr>
        <p:txBody>
          <a:bodyPr/>
          <a:lstStyle/>
          <a:p>
            <a:pPr eaLnBrk="1" hangingPunct="1">
              <a:buNone/>
            </a:pPr>
            <a:endParaRPr lang="ru-RU" sz="2800" i="1" dirty="0" smtClean="0"/>
          </a:p>
          <a:p>
            <a:pPr eaLnBrk="1" hangingPunct="1">
              <a:buNone/>
            </a:pPr>
            <a:endParaRPr lang="ru-RU" sz="2800" i="1" dirty="0" smtClean="0"/>
          </a:p>
          <a:p>
            <a:pPr eaLnBrk="1" hangingPunct="1">
              <a:buNone/>
            </a:pPr>
            <a:r>
              <a:rPr lang="ru-RU" sz="2800" i="1" dirty="0" smtClean="0"/>
              <a:t>Юрий Алексеевич </a:t>
            </a:r>
          </a:p>
          <a:p>
            <a:pPr eaLnBrk="1" hangingPunct="1">
              <a:buNone/>
            </a:pPr>
            <a:r>
              <a:rPr lang="ru-RU" sz="2800" i="1" dirty="0" smtClean="0"/>
              <a:t>Гагарин родился </a:t>
            </a:r>
          </a:p>
          <a:p>
            <a:pPr eaLnBrk="1" hangingPunct="1">
              <a:buNone/>
            </a:pPr>
            <a:r>
              <a:rPr lang="ru-RU" sz="2800" i="1" dirty="0" smtClean="0"/>
              <a:t>9 марта 1934г. </a:t>
            </a:r>
          </a:p>
          <a:p>
            <a:pPr eaLnBrk="1" hangingPunct="1">
              <a:buNone/>
            </a:pPr>
            <a:r>
              <a:rPr lang="ru-RU" sz="2800" i="1" dirty="0" smtClean="0"/>
              <a:t>в деревне </a:t>
            </a:r>
            <a:r>
              <a:rPr lang="ru-RU" sz="2800" i="1" dirty="0" err="1" smtClean="0"/>
              <a:t>Клушино</a:t>
            </a:r>
            <a:r>
              <a:rPr lang="ru-RU" sz="2800" i="1" dirty="0" smtClean="0"/>
              <a:t>,</a:t>
            </a:r>
          </a:p>
          <a:p>
            <a:pPr eaLnBrk="1" hangingPunct="1">
              <a:buNone/>
            </a:pPr>
            <a:r>
              <a:rPr lang="ru-RU" sz="2800" i="1" dirty="0" err="1" smtClean="0"/>
              <a:t>Гжатского</a:t>
            </a:r>
            <a:r>
              <a:rPr lang="ru-RU" i="1" dirty="0" smtClean="0"/>
              <a:t> </a:t>
            </a:r>
            <a:r>
              <a:rPr lang="ru-RU" sz="2800" i="1" dirty="0" smtClean="0"/>
              <a:t>района,   </a:t>
            </a:r>
          </a:p>
          <a:p>
            <a:pPr eaLnBrk="1" hangingPunct="1">
              <a:buNone/>
            </a:pPr>
            <a:r>
              <a:rPr lang="ru-RU" sz="2800" i="1" dirty="0" smtClean="0"/>
              <a:t>Смоленской области.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 гагарин\PIC_0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8064" y="1340768"/>
            <a:ext cx="2680942" cy="4525963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4321175" cy="6237287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В пятом классе он вместе с ребятами организовал технический кружок, где  ребята сами сделали летающую модель   самолета</a:t>
            </a:r>
            <a:endParaRPr lang="ru-RU" sz="3200" dirty="0" smtClean="0"/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  <p:pic>
        <p:nvPicPr>
          <p:cNvPr id="1026" name="Picture 2" descr="C:\Users\admin\Desktop\Фото02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95837" y="2339181"/>
            <a:ext cx="2286000" cy="30480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3375"/>
            <a:ext cx="4258816" cy="5792788"/>
          </a:xfrm>
        </p:spPr>
        <p:txBody>
          <a:bodyPr>
            <a:normAutofit/>
          </a:bodyPr>
          <a:lstStyle/>
          <a:p>
            <a:endParaRPr lang="ru-RU" sz="4400" i="1" dirty="0" smtClean="0"/>
          </a:p>
          <a:p>
            <a:r>
              <a:rPr lang="ru-RU" sz="4400" i="1" dirty="0" smtClean="0"/>
              <a:t>1960г. Гагарина включили в отряд по подготовке  </a:t>
            </a:r>
          </a:p>
          <a:p>
            <a:pPr marL="0" indent="0">
              <a:buNone/>
            </a:pPr>
            <a:r>
              <a:rPr lang="ru-RU" sz="4400" i="1" dirty="0" smtClean="0"/>
              <a:t>космонавтов</a:t>
            </a:r>
            <a:endParaRPr lang="ru-RU" sz="4400" dirty="0" smtClean="0"/>
          </a:p>
          <a:p>
            <a:pPr marL="36512" indent="0">
              <a:buNone/>
            </a:pPr>
            <a:endParaRPr lang="ru-RU" sz="2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фото гагарин\PIC_0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1722251"/>
            <a:ext cx="3199383" cy="4281861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i="1" dirty="0" smtClean="0"/>
              <a:t>Приближалось время старта… Он занял место в «космическом» кресле, задраили люк… ракета задрожала всем </a:t>
            </a:r>
            <a:endParaRPr lang="ru-RU" sz="2400" dirty="0" smtClean="0"/>
          </a:p>
          <a:p>
            <a:r>
              <a:rPr lang="ru-RU" sz="2400" i="1" dirty="0" smtClean="0"/>
              <a:t>               корпусом и оторвалась от земли. </a:t>
            </a:r>
            <a:endParaRPr lang="ru-RU" sz="2400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admin\Desktop\фото гагарин\PIC_00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0" y="260648"/>
            <a:ext cx="5180428" cy="5976663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Первый полет</a:t>
            </a:r>
            <a:endParaRPr lang="ru-RU" dirty="0"/>
          </a:p>
        </p:txBody>
      </p:sp>
      <p:pic>
        <p:nvPicPr>
          <p:cNvPr id="5122" name="Picture 2" descr="C:\Users\admin\Desktop\фото гагарин\PIC_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1" cy="504056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Фото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20880" cy="6048672"/>
          </a:xfrm>
          <a:prstGeom prst="rect">
            <a:avLst/>
          </a:prstGeom>
          <a:noFill/>
        </p:spPr>
      </p:pic>
      <p:pic>
        <p:nvPicPr>
          <p:cNvPr id="3" name="Рисунок 2" descr="C:\Users\admin\Desktop\PIC_00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78488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976</TotalTime>
  <Words>231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Тема: «Богатства, отданные людям. Ю.А.Гагарин.»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Первый полет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t460p</cp:lastModifiedBy>
  <cp:revision>98</cp:revision>
  <cp:lastPrinted>2015-09-18T03:50:40Z</cp:lastPrinted>
  <dcterms:created xsi:type="dcterms:W3CDTF">2012-09-28T16:35:10Z</dcterms:created>
  <dcterms:modified xsi:type="dcterms:W3CDTF">2020-09-22T04:57:36Z</dcterms:modified>
</cp:coreProperties>
</file>