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3E08C-1EC7-4640-9361-FE375D9000AC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83EFA-F935-4FB1-8E7D-89AFA2FDC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949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7C39-0051-4B8C-879C-2B9E2900432D}" type="datetime1">
              <a:rPr lang="ru-RU" smtClean="0"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F805-BCA5-4DDD-9AE4-1F84DAE2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105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00BF-DB0E-4321-96B0-7581C88417A5}" type="datetime1">
              <a:rPr lang="ru-RU" smtClean="0"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F805-BCA5-4DDD-9AE4-1F84DAE2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96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00EB-5077-4D3B-8E31-52A6599994D0}" type="datetime1">
              <a:rPr lang="ru-RU" smtClean="0"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F805-BCA5-4DDD-9AE4-1F84DAE2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81EB-33C5-4C41-B204-8D3D6A0ABB5D}" type="datetime1">
              <a:rPr lang="ru-RU" smtClean="0"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F805-BCA5-4DDD-9AE4-1F84DAE2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23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3BB0-5EE6-4B12-90BB-A600DBC87112}" type="datetime1">
              <a:rPr lang="ru-RU" smtClean="0"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F805-BCA5-4DDD-9AE4-1F84DAE2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887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90E0-FD87-4024-8B76-8E6BDBA8D0B6}" type="datetime1">
              <a:rPr lang="ru-RU" smtClean="0"/>
              <a:t>13.09.2020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F805-BCA5-4DDD-9AE4-1F84DAE2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29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8D2F-1E0F-41EA-88A0-DEE80C052D4F}" type="datetime1">
              <a:rPr lang="ru-RU" smtClean="0"/>
              <a:t>13.09.2020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F805-BCA5-4DDD-9AE4-1F84DAE2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72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4CEAD-8777-4343-85C2-5D7AB21BE145}" type="datetime1">
              <a:rPr lang="ru-RU" smtClean="0"/>
              <a:t>13.09.2020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F805-BCA5-4DDD-9AE4-1F84DAE2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17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DF1D-E9FF-4692-88D1-B8EC758CB8BA}" type="datetime1">
              <a:rPr lang="ru-RU" smtClean="0"/>
              <a:t>13.09.2020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F805-BCA5-4DDD-9AE4-1F84DAE2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83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4E16-2D63-46A3-BCCF-E6C5F1F122F8}" type="datetime1">
              <a:rPr lang="ru-RU" smtClean="0"/>
              <a:t>13.09.2020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F805-BCA5-4DDD-9AE4-1F84DAE2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5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B4281-AD2B-43E9-819B-B8446434B301}" type="datetime1">
              <a:rPr lang="ru-RU" smtClean="0"/>
              <a:t>13.09.2020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F805-BCA5-4DDD-9AE4-1F84DAE2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15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4045D-DF85-495C-B93D-EA23E8CF140F}" type="datetime1">
              <a:rPr lang="ru-RU" smtClean="0"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1F805-BCA5-4DDD-9AE4-1F84DAE2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91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381000"/>
            <a:ext cx="8128000" cy="6096000"/>
          </a:xfrm>
          <a:prstGeom prst="rect">
            <a:avLst/>
          </a:prstGeo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35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381000"/>
            <a:ext cx="8128000" cy="6096000"/>
          </a:xfrm>
          <a:prstGeom prst="rect">
            <a:avLst/>
          </a:prstGeo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238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381000"/>
            <a:ext cx="8128000" cy="6096000"/>
          </a:xfrm>
          <a:prstGeom prst="rect">
            <a:avLst/>
          </a:prstGeo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52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873" y="1406591"/>
            <a:ext cx="6491090" cy="48683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37973" y="1652531"/>
            <a:ext cx="49725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/>
              <a:t>3</a:t>
            </a:r>
            <a:endParaRPr lang="ru-RU" sz="4800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99501" y="2128727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4</a:t>
            </a:r>
            <a:endParaRPr lang="ru-RU" sz="48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961029" y="2280492"/>
            <a:ext cx="495759" cy="1101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60578" y="1926909"/>
            <a:ext cx="399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к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3732" y="1652531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5</a:t>
            </a:r>
            <a:endParaRPr lang="ru-RU" sz="48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965260" y="2300053"/>
            <a:ext cx="495759" cy="1101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65260" y="2128727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8</a:t>
            </a:r>
            <a:endParaRPr lang="ru-RU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4491197" y="1791030"/>
            <a:ext cx="518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и</a:t>
            </a:r>
            <a:endParaRPr lang="ru-RU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5960046" y="1914849"/>
            <a:ext cx="2822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знаменателю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92038" y="1864993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16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99501" y="365919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4</a:t>
            </a:r>
            <a:endParaRPr lang="ru-RU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8274" y="3157106"/>
            <a:ext cx="49725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/>
              <a:t>3</a:t>
            </a:r>
            <a:endParaRPr lang="ru-RU" sz="4800" dirty="0" smtClean="0"/>
          </a:p>
          <a:p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000247" y="3835243"/>
            <a:ext cx="495759" cy="1101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74420" y="3419744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=</a:t>
            </a:r>
            <a:endParaRPr lang="ru-RU" sz="48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003732" y="3835242"/>
            <a:ext cx="1522686" cy="110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58804" y="3684874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16</a:t>
            </a:r>
            <a:endParaRPr lang="ru-RU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5020432" y="3157106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3</a:t>
            </a:r>
            <a:endParaRPr lang="ru-RU" sz="4800" dirty="0"/>
          </a:p>
        </p:txBody>
      </p:sp>
      <p:sp>
        <p:nvSpPr>
          <p:cNvPr id="25" name="TextBox 24"/>
          <p:cNvSpPr txBox="1"/>
          <p:nvPr/>
        </p:nvSpPr>
        <p:spPr>
          <a:xfrm rot="2711916">
            <a:off x="5514892" y="3157105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+</a:t>
            </a:r>
            <a:endParaRPr lang="ru-RU" sz="4800" dirty="0"/>
          </a:p>
        </p:txBody>
      </p:sp>
      <p:sp>
        <p:nvSpPr>
          <p:cNvPr id="27" name="TextBox 26"/>
          <p:cNvSpPr txBox="1"/>
          <p:nvPr/>
        </p:nvSpPr>
        <p:spPr>
          <a:xfrm>
            <a:off x="6058112" y="3157103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4</a:t>
            </a:r>
            <a:endParaRPr lang="ru-RU" sz="4800" dirty="0"/>
          </a:p>
        </p:txBody>
      </p:sp>
      <p:sp>
        <p:nvSpPr>
          <p:cNvPr id="28" name="TextBox 27"/>
          <p:cNvSpPr txBox="1"/>
          <p:nvPr/>
        </p:nvSpPr>
        <p:spPr>
          <a:xfrm>
            <a:off x="6544191" y="341485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=</a:t>
            </a:r>
            <a:endParaRPr lang="ru-RU" sz="48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V="1">
            <a:off x="7035031" y="3830349"/>
            <a:ext cx="1018299" cy="104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86974" y="3692366"/>
            <a:ext cx="809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16</a:t>
            </a:r>
            <a:endParaRPr lang="ru-RU" sz="4800" dirty="0"/>
          </a:p>
        </p:txBody>
      </p:sp>
      <p:sp>
        <p:nvSpPr>
          <p:cNvPr id="34" name="TextBox 33"/>
          <p:cNvSpPr txBox="1"/>
          <p:nvPr/>
        </p:nvSpPr>
        <p:spPr>
          <a:xfrm>
            <a:off x="7215233" y="3168795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12</a:t>
            </a:r>
            <a:endParaRPr lang="ru-RU" sz="4800" dirty="0"/>
          </a:p>
        </p:txBody>
      </p:sp>
      <p:sp>
        <p:nvSpPr>
          <p:cNvPr id="35" name="Дуга 34"/>
          <p:cNvSpPr/>
          <p:nvPr/>
        </p:nvSpPr>
        <p:spPr>
          <a:xfrm rot="9806520">
            <a:off x="4291650" y="2732060"/>
            <a:ext cx="476010" cy="773621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4371902" y="31169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018665" y="4683553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5</a:t>
            </a:r>
            <a:endParaRPr lang="ru-RU" sz="4800" dirty="0"/>
          </a:p>
        </p:txBody>
      </p:sp>
      <p:sp>
        <p:nvSpPr>
          <p:cNvPr id="38" name="TextBox 37"/>
          <p:cNvSpPr txBox="1"/>
          <p:nvPr/>
        </p:nvSpPr>
        <p:spPr>
          <a:xfrm>
            <a:off x="4995127" y="5194006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8</a:t>
            </a:r>
            <a:endParaRPr lang="ru-RU" sz="4800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4995127" y="5342149"/>
            <a:ext cx="495759" cy="1101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517513" y="4926650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=</a:t>
            </a:r>
            <a:endParaRPr lang="ru-RU" sz="4800" dirty="0"/>
          </a:p>
        </p:txBody>
      </p:sp>
      <p:sp>
        <p:nvSpPr>
          <p:cNvPr id="41" name="Дуга 40"/>
          <p:cNvSpPr/>
          <p:nvPr/>
        </p:nvSpPr>
        <p:spPr>
          <a:xfrm rot="9806520">
            <a:off x="5314252" y="4227453"/>
            <a:ext cx="476010" cy="773621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5388612" y="45997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6008353" y="5353165"/>
            <a:ext cx="158353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094483" y="4683553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5</a:t>
            </a:r>
            <a:endParaRPr lang="ru-RU" sz="4800" dirty="0"/>
          </a:p>
        </p:txBody>
      </p:sp>
      <p:sp>
        <p:nvSpPr>
          <p:cNvPr id="48" name="TextBox 47"/>
          <p:cNvSpPr txBox="1"/>
          <p:nvPr/>
        </p:nvSpPr>
        <p:spPr>
          <a:xfrm rot="2711916">
            <a:off x="6537286" y="468355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+</a:t>
            </a:r>
            <a:endParaRPr lang="ru-RU" sz="4800" dirty="0"/>
          </a:p>
        </p:txBody>
      </p:sp>
      <p:sp>
        <p:nvSpPr>
          <p:cNvPr id="49" name="TextBox 48"/>
          <p:cNvSpPr txBox="1"/>
          <p:nvPr/>
        </p:nvSpPr>
        <p:spPr>
          <a:xfrm>
            <a:off x="7094640" y="469442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440624" y="5202871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16</a:t>
            </a:r>
            <a:endParaRPr lang="ru-RU" sz="4800" dirty="0"/>
          </a:p>
        </p:txBody>
      </p:sp>
      <p:sp>
        <p:nvSpPr>
          <p:cNvPr id="51" name="TextBox 50"/>
          <p:cNvSpPr txBox="1"/>
          <p:nvPr/>
        </p:nvSpPr>
        <p:spPr>
          <a:xfrm>
            <a:off x="7622160" y="4921367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=</a:t>
            </a:r>
            <a:endParaRPr lang="ru-RU" sz="4800" dirty="0"/>
          </a:p>
        </p:txBody>
      </p:sp>
      <p:sp>
        <p:nvSpPr>
          <p:cNvPr id="52" name="TextBox 51"/>
          <p:cNvSpPr txBox="1"/>
          <p:nvPr/>
        </p:nvSpPr>
        <p:spPr>
          <a:xfrm>
            <a:off x="8216772" y="4683551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10</a:t>
            </a:r>
            <a:endParaRPr lang="ru-RU" sz="4800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8137572" y="5348158"/>
            <a:ext cx="1018299" cy="104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8263635" y="5202870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16</a:t>
            </a:r>
            <a:endParaRPr lang="ru-RU" sz="4800" dirty="0"/>
          </a:p>
        </p:txBody>
      </p:sp>
      <p:sp>
        <p:nvSpPr>
          <p:cNvPr id="59" name="TextBox 58"/>
          <p:cNvSpPr txBox="1"/>
          <p:nvPr/>
        </p:nvSpPr>
        <p:spPr>
          <a:xfrm rot="20065645">
            <a:off x="4449692" y="2795031"/>
            <a:ext cx="1553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- доп. множитель</a:t>
            </a:r>
            <a:endParaRPr lang="ru-RU" sz="1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03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623" y="1115458"/>
            <a:ext cx="5914541" cy="44359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2689" y="1399143"/>
            <a:ext cx="5687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НОК (36, 54) =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3200" dirty="0" smtClean="0"/>
              <a:t> 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ru-RU" sz="3200" dirty="0" smtClean="0"/>
              <a:t> 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ru-RU" sz="3200" dirty="0" smtClean="0"/>
              <a:t>  2  3 = 108 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 rot="2744173">
            <a:off x="6550682" y="139561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 rot="2744173">
            <a:off x="6169967" y="139914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 rot="2744173">
            <a:off x="5789253" y="140267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580482" y="2368627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36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580481" y="279814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4521" y="322766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9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814521" y="367173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3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4521" y="410096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</a:t>
            </a:r>
            <a:endParaRPr lang="ru-RU" sz="36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373696" y="2368627"/>
            <a:ext cx="0" cy="23786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73695" y="236862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73694" y="279814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/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73693" y="323479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73693" y="371850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23843" y="2359615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54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5438664" y="279814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27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9880" y="323479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9</a:t>
            </a:r>
            <a:endParaRPr lang="ru-RU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5750214" y="371850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3</a:t>
            </a:r>
            <a:endParaRPr lang="ru-RU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5750214" y="417475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</a:t>
            </a:r>
            <a:endParaRPr lang="ru-RU" sz="36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200132" y="2368627"/>
            <a:ext cx="0" cy="23786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231347" y="233390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55801" y="279014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77643" y="327439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55801" y="371043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 rot="2744173">
            <a:off x="6935550" y="1382235"/>
            <a:ext cx="362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51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Ð°Ð±Ð»Ð¾Ð½ ÑÐ»Ð°Ð¹Ð´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543" y="550843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05908" y="1861851"/>
            <a:ext cx="61804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В КЛАССЕ: № 792, 793 (устно).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№ 794(</a:t>
            </a:r>
            <a:r>
              <a:rPr lang="ru-RU" sz="3600" dirty="0" err="1" smtClean="0">
                <a:solidFill>
                  <a:srgbClr val="7030A0"/>
                </a:solidFill>
              </a:rPr>
              <a:t>а,б,в,г</a:t>
            </a:r>
            <a:r>
              <a:rPr lang="ru-RU" sz="3600" dirty="0" smtClean="0">
                <a:solidFill>
                  <a:srgbClr val="7030A0"/>
                </a:solidFill>
              </a:rPr>
              <a:t>-по вариантам).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№ 795 – по рядам.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№ 796, № 798(</a:t>
            </a:r>
            <a:r>
              <a:rPr lang="ru-RU" sz="3600" dirty="0" err="1" smtClean="0">
                <a:solidFill>
                  <a:srgbClr val="7030A0"/>
                </a:solidFill>
              </a:rPr>
              <a:t>а,б,д,е,и,к,н,о</a:t>
            </a:r>
            <a:r>
              <a:rPr lang="ru-RU" sz="3600" dirty="0" smtClean="0">
                <a:solidFill>
                  <a:srgbClr val="7030A0"/>
                </a:solidFill>
              </a:rPr>
              <a:t>)- у доски.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692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ÑÐ°Ð±Ð»Ð¾Ð½ ÑÐ»Ð°Ð¹Ð´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307" y="670784"/>
            <a:ext cx="7600299" cy="5687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70105" y="1696597"/>
            <a:ext cx="42669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ДОМАШНЕЕ ЗАДАНИЕ: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63537" y="3191602"/>
            <a:ext cx="6344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№ 797, 798(в, г, ж, з, л, м, п, р).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6881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128</Words>
  <Application>Microsoft Office PowerPoint</Application>
  <PresentationFormat>Широкоэкранный</PresentationFormat>
  <Paragraphs>67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Кабинет информатики</dc:creator>
  <cp:lastModifiedBy>t460p</cp:lastModifiedBy>
  <cp:revision>11</cp:revision>
  <dcterms:created xsi:type="dcterms:W3CDTF">2019-02-07T07:03:07Z</dcterms:created>
  <dcterms:modified xsi:type="dcterms:W3CDTF">2020-09-13T14:30:53Z</dcterms:modified>
</cp:coreProperties>
</file>