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63" r:id="rId3"/>
    <p:sldId id="264" r:id="rId4"/>
    <p:sldId id="265" r:id="rId5"/>
    <p:sldId id="266" r:id="rId6"/>
    <p:sldId id="257" r:id="rId7"/>
    <p:sldId id="258" r:id="rId8"/>
    <p:sldId id="259" r:id="rId9"/>
    <p:sldId id="260" r:id="rId10"/>
    <p:sldId id="262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F72B6-2146-40F5-86AE-286B7FFB049E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7BAFF-1F97-4386-AC8F-39A0BCBFA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736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BA79864-FB44-4249-B8C4-D5F19E6BC6EB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B77D-1F8F-4A89-8C7F-14C9202C5126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17CED-221E-426E-A27E-401AA966B0C6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B817-3DBE-4DFC-8801-303105991474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1AC7-A610-4C8F-9A30-00BCF1950483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AEDB-858A-45DF-A77C-8F74C25C46CD}" type="datetime1">
              <a:rPr lang="ru-RU" smtClean="0"/>
              <a:t>15.11.2020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99266-7569-4CC2-87F9-D534300BA6F1}" type="datetime1">
              <a:rPr lang="ru-RU" smtClean="0"/>
              <a:t>15.11.2020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6DE5-DD4A-416A-841A-788B6BBB4C13}" type="datetime1">
              <a:rPr lang="ru-RU" smtClean="0"/>
              <a:t>15.11.2020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7FABE-68F7-45CE-A92E-1E50544CC490}" type="datetime1">
              <a:rPr lang="ru-RU" smtClean="0"/>
              <a:t>15.11.2020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9E7E-0B82-4789-9A98-9E9EB55D517B}" type="datetime1">
              <a:rPr lang="ru-RU" smtClean="0"/>
              <a:t>15.11.2020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047A9-5B79-4EA9-8588-060AC230E7ED}" type="datetime1">
              <a:rPr lang="ru-RU" smtClean="0"/>
              <a:t>15.11.2020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715C305-F7D2-41E9-BB60-9949619504C5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«профилактика гриппа»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65618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2144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ЕСЛИ В ДОМЕ БОЛЬНОЙ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Разместить больного в отдельной 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комнате</a:t>
            </a:r>
          </a:p>
          <a:p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Выделить для больного отдельные предметы 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посуды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постельного 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белья</a:t>
            </a:r>
          </a:p>
          <a:p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Частое проветривание и влажная уборка 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помещения</a:t>
            </a:r>
          </a:p>
          <a:p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уходе за больным использовать маску, часто мыть руки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81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2564904"/>
            <a:ext cx="33552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КОНЕЦ!</a:t>
            </a:r>
            <a:endParaRPr lang="ru-RU" sz="60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25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Что такое «грипп»?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ГРИПП-разновидность </a:t>
            </a:r>
            <a:r>
              <a:rPr lang="ru-RU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острой респираторной вирусной инфекции (ОРВИ). Однако его нередко рассматривают отдельно от остальных заболеваний этой группы, поскольку он отличается от них особо тяжелым течением, наличием тяжелых осложнений и может закончиться смертельным исходом.</a:t>
            </a:r>
            <a:endParaRPr lang="ru-RU" sz="24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95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6112452" cy="458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14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Пути передачи инфекции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Воздушно-капельный 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вирус 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сохраняется 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воздухе до 9 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часов</a:t>
            </a:r>
          </a:p>
          <a:p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Воздушно-пылевой  вирус сохраняется  на 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поверхностях до 48 часов</a:t>
            </a:r>
            <a:endParaRPr lang="ru-RU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25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484784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Пути передачи инфекции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Бытовой-Вирус 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сохраняется 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коже рук до 15 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минут</a:t>
            </a:r>
          </a:p>
          <a:p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денежных 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купюрах 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2 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недель</a:t>
            </a:r>
          </a:p>
          <a:p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Особую 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опасность 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представляет  клавиатура банкоматов 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83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340768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Симптомы заболевания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060848"/>
            <a:ext cx="6400800" cy="3048001"/>
          </a:xfrm>
        </p:spPr>
        <p:txBody>
          <a:bodyPr>
            <a:noAutofit/>
          </a:bodyPr>
          <a:lstStyle/>
          <a:p>
            <a:r>
              <a:rPr lang="ru-RU" sz="1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Симптомы гриппа: основной симптом - высокая температура (до 41,5 градуса), которая держится несколько дней (до 5); на фоне температуры отмечается головная боль (преимущественно в передней части - лоб, глаза, виски), ломота во всем теле, в первую очередь - в ногах; чуть позже присоединяется сухой кашель </a:t>
            </a:r>
            <a:r>
              <a:rPr lang="ru-RU" sz="1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.Насморк</a:t>
            </a:r>
            <a:r>
              <a:rPr lang="ru-RU" sz="1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боль в горле не характерны</a:t>
            </a:r>
            <a:r>
              <a:rPr lang="ru-RU" sz="1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 </a:t>
            </a:r>
            <a:r>
              <a:rPr lang="ru-RU" sz="1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Тошнота или рвота могут быть, особенно у маленьких детей, они связаны с интоксикацией.</a:t>
            </a:r>
            <a:endParaRPr lang="ru-RU" sz="1600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54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ПРОФИЛАКТИКА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276872"/>
            <a:ext cx="6984776" cy="3384376"/>
          </a:xfrm>
        </p:spPr>
        <p:txBody>
          <a:bodyPr>
            <a:normAutofit fontScale="92500" lnSpcReduction="10000"/>
          </a:bodyPr>
          <a:lstStyle/>
          <a:p>
            <a: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Лучшим средством противостояния гриппу является его профилактика. Она включает: прививки от гриппа (каждый год вакцины от гриппа выпускаются с учетом ожидаемого штамма вируса) - очень высокий уровень надежности профилактики; изоляция больных от не заболевших, использование средств индивидуальной защиты (марлевые маски на лицо) эффективны, но в идеале (на самом деле, трудно жестко соблюдать этот режим). Использование профилактических лекарственных средств не дает надежной гарантии от заболевания.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10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ПРОФИЛАКТИКА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Прикрывайте нос и рот  при чихании или кашле</a:t>
            </a:r>
          </a:p>
          <a:p>
            <a:r>
              <a:rPr lang="ru-RU" dirty="0" smtClean="0"/>
              <a:t>Соблюдайте дистанцию при общении</a:t>
            </a:r>
          </a:p>
          <a:p>
            <a:r>
              <a:rPr lang="ru-RU" dirty="0" smtClean="0"/>
              <a:t>Тщательно мыть руки с мылом или протирайте  их дезинфицирующими средствами</a:t>
            </a:r>
          </a:p>
          <a:p>
            <a:r>
              <a:rPr lang="ru-RU" dirty="0" smtClean="0"/>
              <a:t>Сократите  время пребывания  в местах скопления людей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05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ПРОФИЛАКТИКА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060848"/>
            <a:ext cx="6400800" cy="3048001"/>
          </a:xfrm>
        </p:spPr>
        <p:txBody>
          <a:bodyPr>
            <a:noAutofit/>
          </a:bodyPr>
          <a:lstStyle/>
          <a:p>
            <a: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Лечение гриппа включает противовирусные препараты </a:t>
            </a:r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симптоматическое </a:t>
            </a:r>
            <a: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лечение (обезболивающие, жаропонижающие препараты), обильное питье (так как при повышенной температуре теряется много жидкости при дыхании и потении) и режим. Постельный режим очень важно соблюдать в течение всего периода повышенной температуры, так как именно несоблюдение этого условия нередко оказывается чреватым осложнениями.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73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39</TotalTime>
  <Words>384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Constantia</vt:lpstr>
      <vt:lpstr>Garamond</vt:lpstr>
      <vt:lpstr>Wingdings</vt:lpstr>
      <vt:lpstr>Кутюр</vt:lpstr>
      <vt:lpstr>«профилактика гриппа»</vt:lpstr>
      <vt:lpstr>Что такое «грипп»?</vt:lpstr>
      <vt:lpstr>   </vt:lpstr>
      <vt:lpstr>Пути передачи инфекции</vt:lpstr>
      <vt:lpstr>Пути передачи инфекции</vt:lpstr>
      <vt:lpstr>Симптомы заболевания</vt:lpstr>
      <vt:lpstr>ПРОФИЛАКТИКА</vt:lpstr>
      <vt:lpstr>ПРОФИЛАКТИКА</vt:lpstr>
      <vt:lpstr>ПРОФИЛАКТИКА</vt:lpstr>
      <vt:lpstr>ЕСЛИ В ДОМЕ БОЛЬНОЙ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«профилактика гриппа»</dc:title>
  <dc:creator>Ольга</dc:creator>
  <cp:lastModifiedBy>t460p</cp:lastModifiedBy>
  <cp:revision>8</cp:revision>
  <dcterms:created xsi:type="dcterms:W3CDTF">2017-12-26T10:47:43Z</dcterms:created>
  <dcterms:modified xsi:type="dcterms:W3CDTF">2020-11-15T13:28:27Z</dcterms:modified>
</cp:coreProperties>
</file>