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"/>
  </p:notesMasterIdLst>
  <p:sldIdLst>
    <p:sldId id="259" r:id="rId2"/>
    <p:sldId id="257" r:id="rId3"/>
    <p:sldId id="260" r:id="rId4"/>
    <p:sldId id="261" r:id="rId5"/>
    <p:sldId id="262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65" d="100"/>
          <a:sy n="65" d="100"/>
        </p:scale>
        <p:origin x="132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508B0-3EA4-45B2-A6D0-8484B6EF341E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EAF35-90BB-4C45-B19C-AEC99C443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289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80DD997F-32C7-4B5B-8D96-FA6F2FCBEA7F}" type="datetime1">
              <a:rPr lang="en-US" smtClean="0"/>
              <a:t>12/20/2020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r>
              <a:rPr lang="en-US" smtClean="0"/>
              <a:t>Myppt.ru</a:t>
            </a:r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D470325-D797-4621-AE95-176A51A454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42AAC-3AE0-4D3A-BBA7-CD7C810CA330}" type="datetime1">
              <a:rPr lang="en-US" smtClean="0"/>
              <a:t>12/20/2020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0BC3B-14D0-4DBD-81FB-3F5B0B4CC7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C2D055-254B-453A-9614-B8933BCAB68D}" type="datetime1">
              <a:rPr lang="en-US" smtClean="0"/>
              <a:t>12/20/2020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38E5D-E83F-4F1B-A6AB-923BB6A6FE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20524698-1B7F-4020-BDF8-C5C0ECC00433}" type="datetime1">
              <a:rPr lang="en-US" smtClean="0"/>
              <a:t>12/20/2020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50A08-BEFB-4AC0-B13D-E08DA64FCD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6A70548B-A0B1-4C58-BD75-EF67619461F8}" type="datetime1">
              <a:rPr lang="en-US" smtClean="0"/>
              <a:t>12/20/2020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E7F19C96-C872-4537-A3D4-E3DFA18C67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98B9F927-2C6D-4B12-9EAC-CB72EC8C4930}" type="datetime1">
              <a:rPr lang="en-US" smtClean="0"/>
              <a:t>12/20/2020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1EA55518-4794-4AD1-B096-2A6DF0B85D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2CA64442-AB45-4BAE-836A-319A0A7D7ABA}" type="datetime1">
              <a:rPr lang="en-US" smtClean="0"/>
              <a:t>12/20/2020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6F69348-382E-4812-9EFD-5B8BAD2312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FA5D4D-2139-485B-A69C-B43A36AB6F4B}" type="datetime1">
              <a:rPr lang="en-US" smtClean="0"/>
              <a:t>12/20/2020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D6A8CB-F489-416B-AAE5-C45B1E483F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7A9EBCDB-4790-4290-8A10-569CD3986CF4}" type="datetime1">
              <a:rPr lang="en-US" smtClean="0"/>
              <a:t>12/20/2020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1958D48A-7A54-4AFF-9E94-9E8646C826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4FAFF4C9-79EF-45BB-A229-69CCB8A53E89}" type="datetime1">
              <a:rPr lang="en-US" smtClean="0"/>
              <a:t>12/20/2020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smtClean="0"/>
              <a:t>Myppt.ru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A0CB80AF-F317-432A-8BC9-FE2B072877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EFEC8CF-7FC6-4CD5-902B-36C8BFB9A1D8}" type="datetime1">
              <a:rPr lang="en-US" smtClean="0"/>
              <a:t>12/20/2020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smtClean="0"/>
              <a:t>Myppt.ru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25B95E55-7A87-48CD-A02C-D41437D293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5D48CC3-C4E7-4F9F-A57F-BEDA5AB7A23A}" type="datetime1">
              <a:rPr lang="en-US" smtClean="0"/>
              <a:t>12/20/2020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Myppt.ru</a:t>
            </a: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46CAAD6-7EB5-4C1A-B97A-2DC24FEBCC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60000">
              <a:srgbClr val="FF0000"/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D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 descr="C:\Documents and Settings\Иятта\Рабочий стол\ЭТО СРОЧНО\ПРЕЗЕНТАЦИЯ\0b1046f41010b46599801122fdb6b72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43250" cy="35052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054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3" cstate="print"/>
          <a:srcRect l="33189" t="39211"/>
          <a:stretch>
            <a:fillRect/>
          </a:stretch>
        </p:blipFill>
        <p:spPr bwMode="auto">
          <a:xfrm>
            <a:off x="6734175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4" cstate="print"/>
          <a:srcRect t="59615"/>
          <a:stretch>
            <a:fillRect/>
          </a:stretch>
        </p:blipFill>
        <p:spPr bwMode="auto">
          <a:xfrm>
            <a:off x="2743200" y="558165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5" cstate="print"/>
          <a:srcRect t="39211" r="33189"/>
          <a:stretch>
            <a:fillRect/>
          </a:stretch>
        </p:blipFill>
        <p:spPr bwMode="auto">
          <a:xfrm>
            <a:off x="0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6" cstate="print"/>
          <a:srcRect l="33189" b="39211"/>
          <a:stretch>
            <a:fillRect/>
          </a:stretch>
        </p:blipFill>
        <p:spPr bwMode="auto">
          <a:xfrm>
            <a:off x="6734175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7" cstate="print"/>
          <a:srcRect b="59615"/>
          <a:stretch>
            <a:fillRect/>
          </a:stretch>
        </p:blipFill>
        <p:spPr bwMode="auto">
          <a:xfrm>
            <a:off x="2895600" y="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8" cstate="print"/>
          <a:srcRect l="59615"/>
          <a:stretch>
            <a:fillRect/>
          </a:stretch>
        </p:blipFill>
        <p:spPr bwMode="auto">
          <a:xfrm>
            <a:off x="769620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286001" y="990600"/>
            <a:ext cx="51816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>
                  <a:solidFill>
                    <a:srgbClr val="C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4000" b="1" i="1" dirty="0" smtClean="0">
                <a:ln>
                  <a:solidFill>
                    <a:srgbClr val="C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Презентация ко дню матери на тему:   Мама самое дорогое слово.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 smtClean="0">
                <a:ln>
                  <a:solidFill>
                    <a:srgbClr val="C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4000" b="1" i="1" dirty="0" smtClean="0">
                <a:ln>
                  <a:solidFill>
                    <a:srgbClr val="C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4000" b="1" i="1" smtClean="0">
                <a:ln>
                  <a:solidFill>
                    <a:srgbClr val="C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4000" b="1" i="1" smtClean="0">
                <a:ln>
                  <a:solidFill>
                    <a:srgbClr val="C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en-US" sz="2400" b="1" i="1" dirty="0" smtClean="0">
                <a:ln>
                  <a:solidFill>
                    <a:srgbClr val="C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en-US" sz="2400" b="1" i="1" dirty="0" smtClean="0">
                <a:ln>
                  <a:solidFill>
                    <a:srgbClr val="C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400" b="1" i="1" dirty="0" smtClean="0">
                <a:ln>
                  <a:solidFill>
                    <a:srgbClr val="C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</a:t>
            </a:r>
            <a:r>
              <a:rPr lang="ru-RU" sz="7200" b="1" i="1" dirty="0" smtClean="0">
                <a:ln>
                  <a:solidFill>
                    <a:srgbClr val="C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7200" b="1" i="1" dirty="0" smtClean="0">
                <a:ln>
                  <a:solidFill>
                    <a:srgbClr val="C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endParaRPr lang="ru-RU" sz="7200" b="1" i="1" dirty="0">
              <a:ln>
                <a:solidFill>
                  <a:srgbClr val="C00000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1397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 smtClean="0">
                <a:ln>
                  <a:solidFill>
                    <a:srgbClr val="C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en-US" sz="3200" b="1" i="1" dirty="0" smtClean="0">
                <a:ln>
                  <a:solidFill>
                    <a:srgbClr val="C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endParaRPr lang="ru-RU" sz="3200" dirty="0">
              <a:ln>
                <a:solidFill>
                  <a:srgbClr val="C00000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1397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D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 descr="C:\Documents and Settings\Иятта\Рабочий стол\ЭТО СРОЧНО\ПРЕЗЕНТАЦИЯ\0b1046f41010b46599801122fdb6b72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19400" cy="427181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078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3" cstate="print"/>
          <a:srcRect l="33189" t="39211"/>
          <a:stretch>
            <a:fillRect/>
          </a:stretch>
        </p:blipFill>
        <p:spPr bwMode="auto">
          <a:xfrm>
            <a:off x="6734175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4" cstate="print"/>
          <a:srcRect t="59615"/>
          <a:stretch>
            <a:fillRect/>
          </a:stretch>
        </p:blipFill>
        <p:spPr bwMode="auto">
          <a:xfrm>
            <a:off x="2743200" y="558165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5" cstate="print"/>
          <a:srcRect t="39211" r="33189"/>
          <a:stretch>
            <a:fillRect/>
          </a:stretch>
        </p:blipFill>
        <p:spPr bwMode="auto">
          <a:xfrm>
            <a:off x="0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6" cstate="print"/>
          <a:srcRect l="33189" b="39211"/>
          <a:stretch>
            <a:fillRect/>
          </a:stretch>
        </p:blipFill>
        <p:spPr bwMode="auto">
          <a:xfrm>
            <a:off x="6734175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7" cstate="print"/>
          <a:srcRect b="59615"/>
          <a:stretch>
            <a:fillRect/>
          </a:stretch>
        </p:blipFill>
        <p:spPr bwMode="auto">
          <a:xfrm>
            <a:off x="2895600" y="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8" cstate="print"/>
          <a:srcRect l="59615"/>
          <a:stretch>
            <a:fillRect/>
          </a:stretch>
        </p:blipFill>
        <p:spPr bwMode="auto">
          <a:xfrm>
            <a:off x="769620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286000" y="1143000"/>
            <a:ext cx="5857875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1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1524000"/>
            <a:ext cx="6324600" cy="424731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За день до своего рождения ребенок спросил у Бога: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-Я не знаю, зачем я иду в этот мир. Что я должен делать?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Бог ответил: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-Я подарю тебе ангела, который всегда будет рядом с тобой, он тебе все объяснит.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-Но как я пойму его, ведь я не знаю его язык?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-Ангел будет учить тебя своему языку. Он будет охранять тебя от бед.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-А как зовут моего ангела?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-Ты будешь называть его мамой…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ln w="50800">
                <a:solidFill>
                  <a:srgbClr val="C00000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ln w="50800">
                <a:solidFill>
                  <a:srgbClr val="C00000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ln w="50800">
                <a:solidFill>
                  <a:srgbClr val="C00000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ln w="50800"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50800"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" name="Picture 15" descr="http://s002.radikal.ru/i197/1203/ff/6a973e45a1cf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638800" y="4191000"/>
            <a:ext cx="3352800" cy="25146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D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01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print"/>
          <a:srcRect l="33189" t="39211"/>
          <a:stretch>
            <a:fillRect/>
          </a:stretch>
        </p:blipFill>
        <p:spPr bwMode="auto">
          <a:xfrm>
            <a:off x="6734175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3" cstate="print"/>
          <a:srcRect t="59615"/>
          <a:stretch>
            <a:fillRect/>
          </a:stretch>
        </p:blipFill>
        <p:spPr bwMode="auto">
          <a:xfrm>
            <a:off x="2667000" y="558165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4" cstate="print"/>
          <a:srcRect t="39211" r="33189"/>
          <a:stretch>
            <a:fillRect/>
          </a:stretch>
        </p:blipFill>
        <p:spPr bwMode="auto">
          <a:xfrm>
            <a:off x="0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5" cstate="print"/>
          <a:srcRect l="33189" b="39211"/>
          <a:stretch>
            <a:fillRect/>
          </a:stretch>
        </p:blipFill>
        <p:spPr bwMode="auto">
          <a:xfrm>
            <a:off x="6734175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6" cstate="print"/>
          <a:srcRect b="59615"/>
          <a:stretch>
            <a:fillRect/>
          </a:stretch>
        </p:blipFill>
        <p:spPr bwMode="auto">
          <a:xfrm>
            <a:off x="2971800" y="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7" cstate="print"/>
          <a:srcRect l="59615"/>
          <a:stretch>
            <a:fillRect/>
          </a:stretch>
        </p:blipFill>
        <p:spPr bwMode="auto">
          <a:xfrm>
            <a:off x="769620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286000" y="1143000"/>
            <a:ext cx="5857875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1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0" y="609600"/>
            <a:ext cx="4876800" cy="784830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Празднования Дня матери - это традиция, уходящая корнями в древние культуры, её следы можно обнаружить в греческой цивилизации раннего периода, когда во время празднования прихода весны люди чествовали Рею - мать богов.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Примерно с 1600 года британцы отмечали праздник, который назывался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Материнское воскресенье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четвертое воскресенье Великого поста проходило чествование английских матерей. Богатые предприниматели предоставляли своим служащим выходной день, чтобы они могли вернуться в семьи и провести один день со своими матерями. Для создания праздничной атмосферы изготовлялся особый кекс с цукатами и коринкой, который назывался материнским.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ln w="10541" cmpd="sng">
                <a:solidFill>
                  <a:srgbClr val="C000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ln w="50800"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ln w="50800"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ln w="50800"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ln w="50800"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50800"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109" name="Picture 4" descr="День Матер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152400"/>
            <a:ext cx="30527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9" descr="кнр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" y="3505200"/>
            <a:ext cx="1974850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D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5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print"/>
          <a:srcRect l="33189" t="39211"/>
          <a:stretch>
            <a:fillRect/>
          </a:stretch>
        </p:blipFill>
        <p:spPr bwMode="auto">
          <a:xfrm>
            <a:off x="6734175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3" cstate="print"/>
          <a:srcRect t="59615"/>
          <a:stretch>
            <a:fillRect/>
          </a:stretch>
        </p:blipFill>
        <p:spPr bwMode="auto">
          <a:xfrm>
            <a:off x="2743200" y="558165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4" cstate="print"/>
          <a:srcRect t="39211" r="33189"/>
          <a:stretch>
            <a:fillRect/>
          </a:stretch>
        </p:blipFill>
        <p:spPr bwMode="auto">
          <a:xfrm>
            <a:off x="0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5" cstate="print"/>
          <a:srcRect l="33189" b="39211"/>
          <a:stretch>
            <a:fillRect/>
          </a:stretch>
        </p:blipFill>
        <p:spPr bwMode="auto">
          <a:xfrm>
            <a:off x="6734175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6" cstate="print"/>
          <a:srcRect b="59615"/>
          <a:stretch>
            <a:fillRect/>
          </a:stretch>
        </p:blipFill>
        <p:spPr bwMode="auto">
          <a:xfrm>
            <a:off x="2971800" y="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7" cstate="print"/>
          <a:srcRect l="59615"/>
          <a:stretch>
            <a:fillRect/>
          </a:stretch>
        </p:blipFill>
        <p:spPr bwMode="auto">
          <a:xfrm>
            <a:off x="769620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286000" y="1143000"/>
            <a:ext cx="5857875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1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3657600"/>
            <a:ext cx="7620000" cy="412420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7030A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7030A0"/>
              </a:solidFill>
              <a:latin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США писательница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Джули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Вард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Хауи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стремилась добиться официального признания Дня матери во всём мире. Ей это не удалось, но она сумела вдохновить другую американку Анну Джарвис, которая теперь известна, как «мать Дня матери». В 1914 году День матери был объявлен официальным праздником.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ln w="10541" cmpd="sng">
                <a:solidFill>
                  <a:srgbClr val="C0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ln w="50800"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ln w="50800"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ln w="50800"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ln w="50800"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50800"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13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04800"/>
            <a:ext cx="59055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4800" y="0"/>
            <a:ext cx="9144000" cy="6858000"/>
          </a:xfrm>
          <a:prstGeom prst="rect">
            <a:avLst/>
          </a:prstGeom>
          <a:solidFill>
            <a:srgbClr val="FFDD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49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print"/>
          <a:srcRect l="33189" t="39211"/>
          <a:stretch>
            <a:fillRect/>
          </a:stretch>
        </p:blipFill>
        <p:spPr bwMode="auto">
          <a:xfrm>
            <a:off x="6734175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3" cstate="print"/>
          <a:srcRect t="59615"/>
          <a:stretch>
            <a:fillRect/>
          </a:stretch>
        </p:blipFill>
        <p:spPr bwMode="auto">
          <a:xfrm>
            <a:off x="2743200" y="558165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4" cstate="print"/>
          <a:srcRect t="39211" r="33189"/>
          <a:stretch>
            <a:fillRect/>
          </a:stretch>
        </p:blipFill>
        <p:spPr bwMode="auto">
          <a:xfrm>
            <a:off x="0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5" cstate="print"/>
          <a:srcRect l="33189" b="39211"/>
          <a:stretch>
            <a:fillRect/>
          </a:stretch>
        </p:blipFill>
        <p:spPr bwMode="auto">
          <a:xfrm>
            <a:off x="6734175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6" cstate="print"/>
          <a:srcRect b="59615"/>
          <a:stretch>
            <a:fillRect/>
          </a:stretch>
        </p:blipFill>
        <p:spPr bwMode="auto">
          <a:xfrm>
            <a:off x="2971800" y="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7" cstate="print"/>
          <a:srcRect l="59615"/>
          <a:stretch>
            <a:fillRect/>
          </a:stretch>
        </p:blipFill>
        <p:spPr bwMode="auto">
          <a:xfrm>
            <a:off x="769620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286000" y="1143000"/>
            <a:ext cx="5857875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1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3657600"/>
            <a:ext cx="7620000" cy="40010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7030A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7030A0"/>
              </a:solidFill>
              <a:latin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Вслед за США второе воскресенье мая объявили праздником 23 страны (в их числе Бахрейн, Гонконг, Индия, Мексика, Никарагуа, Объединённые Арабские Эмираты, Оман, Пакистан, Катар, Саудовская Аравия, Сингапур и др.), а ещё более 30 отмечают праздник в другие дни.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7030A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ln w="10541" cmpd="sng">
                <a:solidFill>
                  <a:srgbClr val="C000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ln w="50800"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ln w="50800"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ln w="50800"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ln w="50800"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50800"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5" name="Picture 6" descr="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1600200" y="152400"/>
            <a:ext cx="4895850" cy="3856038"/>
          </a:xfrm>
          <a:prstGeom prst="rect">
            <a:avLst/>
          </a:prstGeom>
          <a:noFill/>
          <a:ln/>
          <a:effectLst>
            <a:softEdge rad="317500"/>
          </a:effec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D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73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print"/>
          <a:srcRect l="33189" t="39211"/>
          <a:stretch>
            <a:fillRect/>
          </a:stretch>
        </p:blipFill>
        <p:spPr bwMode="auto">
          <a:xfrm>
            <a:off x="6734175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3" cstate="print"/>
          <a:srcRect t="59615"/>
          <a:stretch>
            <a:fillRect/>
          </a:stretch>
        </p:blipFill>
        <p:spPr bwMode="auto">
          <a:xfrm>
            <a:off x="2743200" y="558165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4" cstate="print"/>
          <a:srcRect t="39211" r="33189"/>
          <a:stretch>
            <a:fillRect/>
          </a:stretch>
        </p:blipFill>
        <p:spPr bwMode="auto">
          <a:xfrm>
            <a:off x="0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5" cstate="print"/>
          <a:srcRect l="33189" b="39211"/>
          <a:stretch>
            <a:fillRect/>
          </a:stretch>
        </p:blipFill>
        <p:spPr bwMode="auto">
          <a:xfrm>
            <a:off x="6734175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6" cstate="print"/>
          <a:srcRect b="59615"/>
          <a:stretch>
            <a:fillRect/>
          </a:stretch>
        </p:blipFill>
        <p:spPr bwMode="auto">
          <a:xfrm>
            <a:off x="2971800" y="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7" cstate="print"/>
          <a:srcRect l="59615"/>
          <a:stretch>
            <a:fillRect/>
          </a:stretch>
        </p:blipFill>
        <p:spPr bwMode="auto">
          <a:xfrm>
            <a:off x="769620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286000" y="1143000"/>
            <a:ext cx="5857875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1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0" y="1676400"/>
            <a:ext cx="5029200" cy="538609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7030A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7030A0"/>
              </a:solidFill>
              <a:latin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России День матери стали отмечать сравнительно недавно. Установленный Указом Президента Российской Федерации Б. Н. Ельцина № 120 «О Дне матери» от 30 января 1998 года, он празднуется в последнее воскресенье ноября, воздавая должное материнскому труду и их бескорыстной жертве ради блага своих детей.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7030A0"/>
              </a:solidFill>
              <a:latin typeface="+mj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7030A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ln w="10541" cmpd="sng">
                <a:solidFill>
                  <a:srgbClr val="C000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ln w="50800"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ln w="50800"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ln w="50800"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ln w="50800"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50800"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8676" name="Picture 4" descr="http://stat19.privet.ru/lr/0d0913bc26de0145d2691414cd732c5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52400"/>
            <a:ext cx="4572000" cy="42672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D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197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print"/>
          <a:srcRect l="33189" t="39211"/>
          <a:stretch>
            <a:fillRect/>
          </a:stretch>
        </p:blipFill>
        <p:spPr bwMode="auto">
          <a:xfrm>
            <a:off x="6734175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3" cstate="print"/>
          <a:srcRect t="59615"/>
          <a:stretch>
            <a:fillRect/>
          </a:stretch>
        </p:blipFill>
        <p:spPr bwMode="auto">
          <a:xfrm>
            <a:off x="2743200" y="558165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4" cstate="print"/>
          <a:srcRect t="39211" r="33189"/>
          <a:stretch>
            <a:fillRect/>
          </a:stretch>
        </p:blipFill>
        <p:spPr bwMode="auto">
          <a:xfrm>
            <a:off x="0" y="44958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5" cstate="print"/>
          <a:srcRect l="33189" b="39211"/>
          <a:stretch>
            <a:fillRect/>
          </a:stretch>
        </p:blipFill>
        <p:spPr bwMode="auto">
          <a:xfrm>
            <a:off x="6734175" y="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6" cstate="print"/>
          <a:srcRect b="59615"/>
          <a:stretch>
            <a:fillRect/>
          </a:stretch>
        </p:blipFill>
        <p:spPr bwMode="auto">
          <a:xfrm>
            <a:off x="2895600" y="-152400"/>
            <a:ext cx="356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7" cstate="print"/>
          <a:srcRect l="59615"/>
          <a:stretch>
            <a:fillRect/>
          </a:stretch>
        </p:blipFill>
        <p:spPr bwMode="auto">
          <a:xfrm>
            <a:off x="7696200" y="2286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286000" y="1143000"/>
            <a:ext cx="5857875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1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5800" y="381000"/>
            <a:ext cx="3810000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7030A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7030A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ln w="10541" cmpd="sng">
                <a:solidFill>
                  <a:srgbClr val="C000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ln w="50800"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ln w="50800"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ln w="50800"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ln w="50800"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50800"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205" name="Rectangle 1"/>
          <p:cNvSpPr>
            <a:spLocks noChangeArrowheads="1"/>
          </p:cNvSpPr>
          <p:nvPr/>
        </p:nvSpPr>
        <p:spPr bwMode="auto">
          <a:xfrm>
            <a:off x="762000" y="4950143"/>
            <a:ext cx="7696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Мать – самое уважаемое, что ни есть в жизни, самое родное, – вся состоит из жалости.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Конец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eaLnBrk="0" hangingPunct="0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 Шукшин</a:t>
            </a:r>
            <a:endParaRPr lang="ru-RU" sz="2000" dirty="0">
              <a:solidFill>
                <a:schemeClr val="accent2">
                  <a:lumMod val="7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5000" y="533400"/>
            <a:ext cx="569816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4" name="Picture 3" descr="C:\Documents and Settings\Иятта\Рабочий стол\ЭТО СРОЧНО\ПРЕЗЕНТАЦИЯ\0_6d5dd_fa218c92_L.png"/>
          <p:cNvPicPr>
            <a:picLocks noChangeAspect="1" noChangeArrowheads="1"/>
          </p:cNvPicPr>
          <p:nvPr/>
        </p:nvPicPr>
        <p:blipFill>
          <a:blip r:embed="rId2" cstate="print"/>
          <a:srcRect l="33189" t="39211"/>
          <a:stretch>
            <a:fillRect/>
          </a:stretch>
        </p:blipFill>
        <p:spPr bwMode="auto">
          <a:xfrm>
            <a:off x="6886575" y="4648200"/>
            <a:ext cx="2409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20000"/>
                <a:lumOff val="80000"/>
              </a:schemeClr>
            </a:gs>
            <a:gs pos="6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1800" y="2133600"/>
            <a:ext cx="4419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Конец</a:t>
            </a:r>
            <a:endParaRPr lang="ru-RU" sz="8800" dirty="0"/>
          </a:p>
        </p:txBody>
      </p:sp>
      <p:pic>
        <p:nvPicPr>
          <p:cNvPr id="3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2" cstate="print"/>
          <a:srcRect l="59615"/>
          <a:stretch>
            <a:fillRect/>
          </a:stretch>
        </p:blipFill>
        <p:spPr bwMode="auto">
          <a:xfrm>
            <a:off x="7867650" y="32004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2" cstate="print"/>
          <a:srcRect l="59615"/>
          <a:stretch>
            <a:fillRect/>
          </a:stretch>
        </p:blipFill>
        <p:spPr bwMode="auto">
          <a:xfrm rot="5400000">
            <a:off x="7058025" y="4905375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2" cstate="print"/>
          <a:srcRect l="59615"/>
          <a:stretch>
            <a:fillRect/>
          </a:stretch>
        </p:blipFill>
        <p:spPr bwMode="auto">
          <a:xfrm>
            <a:off x="7867650" y="762000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2" cstate="print"/>
          <a:srcRect l="59615"/>
          <a:stretch>
            <a:fillRect/>
          </a:stretch>
        </p:blipFill>
        <p:spPr bwMode="auto">
          <a:xfrm rot="16200000">
            <a:off x="6753225" y="-504825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2" cstate="print"/>
          <a:srcRect l="59615"/>
          <a:stretch>
            <a:fillRect/>
          </a:stretch>
        </p:blipFill>
        <p:spPr bwMode="auto">
          <a:xfrm rot="16200000">
            <a:off x="4162425" y="-352425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2" cstate="print"/>
          <a:srcRect l="59615"/>
          <a:stretch>
            <a:fillRect/>
          </a:stretch>
        </p:blipFill>
        <p:spPr bwMode="auto">
          <a:xfrm rot="5400000">
            <a:off x="4543425" y="4905375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Documents and Settings\Иятта\Рабочий стол\ЭТО СРОЧНО\ПРЕЗЕНТАЦИЯ\0_6d5e4_a4e0eb9c_L.png"/>
          <p:cNvPicPr>
            <a:picLocks noChangeAspect="1" noChangeArrowheads="1"/>
          </p:cNvPicPr>
          <p:nvPr/>
        </p:nvPicPr>
        <p:blipFill>
          <a:blip r:embed="rId2" cstate="print"/>
          <a:srcRect l="59615"/>
          <a:stretch>
            <a:fillRect/>
          </a:stretch>
        </p:blipFill>
        <p:spPr bwMode="auto">
          <a:xfrm rot="5400000">
            <a:off x="1876425" y="4905375"/>
            <a:ext cx="127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205</TotalTime>
  <Words>210</Words>
  <Application>Microsoft Office PowerPoint</Application>
  <PresentationFormat>Экран (4:3)</PresentationFormat>
  <Paragraphs>68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Book Antiqua</vt:lpstr>
      <vt:lpstr>Bookman Old Style</vt:lpstr>
      <vt:lpstr>Calibri</vt:lpstr>
      <vt:lpstr>Century Gothic</vt:lpstr>
      <vt:lpstr>Times New Roman</vt:lpstr>
      <vt:lpstr>Verdana</vt:lpstr>
      <vt:lpstr>Wingdings 2</vt:lpstr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</dc:creator>
  <cp:lastModifiedBy>t460p</cp:lastModifiedBy>
  <cp:revision>26</cp:revision>
  <dcterms:modified xsi:type="dcterms:W3CDTF">2020-12-20T17:28:02Z</dcterms:modified>
</cp:coreProperties>
</file>