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63" r:id="rId3"/>
    <p:sldMasterId id="2147483671" r:id="rId4"/>
    <p:sldMasterId id="2147483679" r:id="rId5"/>
  </p:sldMasterIdLst>
  <p:notesMasterIdLst>
    <p:notesMasterId r:id="rId30"/>
  </p:notesMasterIdLst>
  <p:sldIdLst>
    <p:sldId id="312" r:id="rId6"/>
    <p:sldId id="262" r:id="rId7"/>
    <p:sldId id="320" r:id="rId8"/>
    <p:sldId id="264" r:id="rId9"/>
    <p:sldId id="268" r:id="rId10"/>
    <p:sldId id="259" r:id="rId11"/>
    <p:sldId id="266" r:id="rId12"/>
    <p:sldId id="258" r:id="rId13"/>
    <p:sldId id="301" r:id="rId14"/>
    <p:sldId id="303" r:id="rId15"/>
    <p:sldId id="322" r:id="rId16"/>
    <p:sldId id="286" r:id="rId17"/>
    <p:sldId id="326" r:id="rId18"/>
    <p:sldId id="279" r:id="rId19"/>
    <p:sldId id="281" r:id="rId20"/>
    <p:sldId id="328" r:id="rId21"/>
    <p:sldId id="285" r:id="rId22"/>
    <p:sldId id="288" r:id="rId23"/>
    <p:sldId id="271" r:id="rId24"/>
    <p:sldId id="324" r:id="rId25"/>
    <p:sldId id="257" r:id="rId26"/>
    <p:sldId id="329" r:id="rId27"/>
    <p:sldId id="277" r:id="rId28"/>
    <p:sldId id="272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FF00"/>
    <a:srgbClr val="FFFF99"/>
    <a:srgbClr val="CCFF33"/>
    <a:srgbClr val="00FF99"/>
    <a:srgbClr val="0000FF"/>
    <a:srgbClr val="3333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26" autoAdjust="0"/>
  </p:normalViewPr>
  <p:slideViewPr>
    <p:cSldViewPr>
      <p:cViewPr varScale="1">
        <p:scale>
          <a:sx n="64" d="100"/>
          <a:sy n="64" d="100"/>
        </p:scale>
        <p:origin x="13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61BAC-554A-4E28-92A7-494116440CFF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29516-7E53-43ED-BAD6-E0392CE2F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22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EEAD3-7296-48C3-8E23-524B4D44FC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D3F0C-D87A-4541-8BF0-5782007EFC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51635-B7DD-4286-B574-CAB7152408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3891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1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1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1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93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3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893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893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3893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C56C63-7199-4A0E-81DA-5B7F031710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E1CCD-2A4C-482E-9BE2-A9A0352BB8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79B9E-E5C4-4ECE-8A16-CCBA487218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104FE-4764-49D1-B70A-50302B1D24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194D2-B9BB-4CEB-B698-513C1402C9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5C3AE-68BB-45A6-AA27-2F524504DD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F9C2E-3BBA-479A-8F32-63E08FAFFD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72354-E87D-44EC-9AA8-C907631751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92633-D513-4067-A2B5-4DC6E0B6E7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3DB26-2F72-4E8F-B008-9E8F33F7CA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1E3F9-894A-4747-B0C2-BAAB8FBA2A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84A1A-D696-47A5-996C-F87CE2B219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4A9BDDA-5DA4-4804-918E-AD1F5CCD6180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26983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126984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6985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6986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93693-A564-4F4D-B8D1-16FA656D0A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A9164-D678-4127-9282-6C3AC26D43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31469-3AB1-45C2-9DFD-4660D1B5FF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7329C-82D2-46D1-A92A-1D624012DF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A21DD-19A2-48E1-8588-72FBCC35D4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BEBD7-8E85-4872-B139-CF747260C1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D421C-7639-4162-B604-C747615066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11EC9-8C4C-453F-B191-76E01B0B05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C1825-62F2-45F8-87EB-18CF70038E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C821C-5430-4A83-B111-764D01AB39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809B1-0D14-4121-9122-54C063BD7A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Myppt.ru</a:t>
            </a:r>
            <a:endParaRPr lang="ru-RU" altLang="en-US"/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DEE839B-7B12-4256-A170-167D5AE0E481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19763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764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Myppt.ru</a:t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EDD97-488A-47B6-B83A-C0508F11C70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Myppt.ru</a:t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EDCA8-4FB0-4F2F-B3D4-AA71052C4F7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Myppt.ru</a:t>
            </a: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2218E-6B62-452A-AC92-712368826CD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Myppt.ru</a:t>
            </a: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D7756-4C47-4D1C-9378-5B6AE9101CD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Myppt.ru</a:t>
            </a: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80D51-930F-4244-B9D1-35D75637C5A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255A-73F8-4316-9649-B9BC907758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Myppt.ru</a:t>
            </a: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E6202-B0D4-4195-B095-0BC3DEB5ED1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Myppt.ru</a:t>
            </a: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BCA01-1F8E-4AF6-8DD0-61C27390CF6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Myppt.ru</a:t>
            </a: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F0EB5-EFF4-4609-92CC-B52F063AF9C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Myppt.ru</a:t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89013-7DFC-4736-980A-BA1D43FF3C4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Myppt.ru</a:t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08FD5-CB2A-4C49-AED7-17602EBF3D6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21504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215044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045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046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047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048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049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050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5051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52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53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54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55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56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5057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15058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059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060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5061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215062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063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064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5065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15066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067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068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5069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15070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071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072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5073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1507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07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07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507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7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7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8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8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8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8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084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508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21508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CD4582B-F556-49DF-9C90-05FC5D1EDD6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150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50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1EEB7-D1A8-4AFB-9C28-92395D888A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64A81-C301-440E-9961-FA8903ED85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F0B53-7E82-4DB9-8FED-1ECCBFB4A7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8F366-9271-4A3A-8DA9-AA621B1A0F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06951-E9B9-4608-B308-EBE041C46D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29468-EB44-42A2-9814-A0625B967F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1C6AE-3282-43B3-B929-74678E2A90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0E5AA-4F97-482F-93C3-840159B4CE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501A5-BD51-4FD5-8C7E-FFE8C3AF8D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B5F05-F7B7-4907-AD14-F5E7814F27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EA73E-73C5-4462-8968-4611505A0E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A9CAC-04AD-49A5-8098-586FF4216E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3416D-0B74-4EC5-BE8C-29170A66C9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36456-FAA1-45A5-A0AA-4F92653F0E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4E5FE-34B4-4E3C-A016-58EEFB1501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1FFF19-F7C3-4D24-A4EF-88A18AA8821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3789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90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90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379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596FCA50-024C-44B4-A266-717DBA9A872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79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A0AA8815-6417-4997-8FFE-64EC41FBF32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125960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r>
              <a:rPr lang="en-US" altLang="en-US" smtClean="0"/>
              <a:t>Myppt.ru</a:t>
            </a:r>
            <a:endParaRPr lang="ru-RU" altLang="en-US"/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BCB9BCF7-5893-4840-A7AA-353AEEBC89FE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19661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661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8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1401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4020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1402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02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02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402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402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1402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02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02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02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03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1403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1403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03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03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14035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14036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037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03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403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1404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04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04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4043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1404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04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04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404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404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04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05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05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05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05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05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05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05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05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05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05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06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406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406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406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406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21406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83FD16A-9679-4C17-B622-56AFA337EE3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 dt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4.gif"/><Relationship Id="rId4" Type="http://schemas.openxmlformats.org/officeDocument/2006/relationships/image" Target="../media/image37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66"/>
            </a:gs>
            <a:gs pos="50000">
              <a:srgbClr val="FFFF66"/>
            </a:gs>
            <a:gs pos="100000">
              <a:srgbClr val="CCFF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WordArt 2"/>
          <p:cNvSpPr>
            <a:spLocks noChangeArrowheads="1" noChangeShapeType="1" noTextEdit="1"/>
          </p:cNvSpPr>
          <p:nvPr/>
        </p:nvSpPr>
        <p:spPr bwMode="auto">
          <a:xfrm>
            <a:off x="1258887" y="117475"/>
            <a:ext cx="4681537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T</a:t>
            </a:r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ема урока:</a:t>
            </a:r>
          </a:p>
        </p:txBody>
      </p:sp>
      <p:sp>
        <p:nvSpPr>
          <p:cNvPr id="144397" name="WordArt 13"/>
          <p:cNvSpPr>
            <a:spLocks noChangeArrowheads="1" noChangeShapeType="1" noTextEdit="1"/>
          </p:cNvSpPr>
          <p:nvPr/>
        </p:nvSpPr>
        <p:spPr bwMode="auto">
          <a:xfrm>
            <a:off x="827088" y="1628775"/>
            <a:ext cx="7416800" cy="35290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1898"/>
              </a:avLst>
            </a:prstTxWarp>
          </a:bodyPr>
          <a:lstStyle/>
          <a:p>
            <a:pPr algn="ctr"/>
            <a:r>
              <a:rPr lang="de-DE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Wir kennen jetzt das Abc</a:t>
            </a:r>
            <a:endParaRPr lang="ru-RU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CC00FF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44398" name="Picture 14" descr="640_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4232">
            <a:off x="900113" y="5373688"/>
            <a:ext cx="485775" cy="717550"/>
          </a:xfrm>
          <a:prstGeom prst="rect">
            <a:avLst/>
          </a:prstGeom>
          <a:noFill/>
        </p:spPr>
      </p:pic>
      <p:pic>
        <p:nvPicPr>
          <p:cNvPr id="144399" name="Picture 15" descr="640_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96456">
            <a:off x="5076825" y="5734050"/>
            <a:ext cx="503238" cy="727075"/>
          </a:xfrm>
          <a:prstGeom prst="rect">
            <a:avLst/>
          </a:prstGeom>
          <a:noFill/>
        </p:spPr>
      </p:pic>
      <p:pic>
        <p:nvPicPr>
          <p:cNvPr id="144400" name="Picture 16" descr="640_m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8596">
            <a:off x="7667625" y="333375"/>
            <a:ext cx="576263" cy="863600"/>
          </a:xfrm>
          <a:prstGeom prst="rect">
            <a:avLst/>
          </a:prstGeom>
          <a:noFill/>
        </p:spPr>
      </p:pic>
      <p:pic>
        <p:nvPicPr>
          <p:cNvPr id="144401" name="Picture 17" descr="640_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18761">
            <a:off x="7812088" y="5516563"/>
            <a:ext cx="503237" cy="798512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400" decel="1000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00" decel="1000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00" decel="1000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44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44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animBg="1"/>
      <p:bldP spid="14439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0039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9144000" cy="6597650"/>
          </a:xfrm>
          <a:prstGeom prst="rect">
            <a:avLst/>
          </a:prstGeom>
          <a:noFill/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 rot="732625">
            <a:off x="3635375" y="5013325"/>
            <a:ext cx="5762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FF00"/>
                </a:solidFill>
              </a:rPr>
              <a:t>A</a:t>
            </a:r>
            <a:endParaRPr lang="ru-RU" sz="5400" b="1">
              <a:solidFill>
                <a:srgbClr val="FFFF00"/>
              </a:solidFill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4932363" y="4149725"/>
            <a:ext cx="215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5508625" y="3213100"/>
            <a:ext cx="215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5795963" y="4508500"/>
            <a:ext cx="5762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FF00"/>
                </a:solidFill>
              </a:rPr>
              <a:t>n</a:t>
            </a:r>
            <a:endParaRPr lang="ru-RU" sz="5400" b="1">
              <a:solidFill>
                <a:srgbClr val="FFFF00"/>
              </a:solidFill>
            </a:endParaRP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8243888" y="27813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6804025" y="313055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6156325" y="3716338"/>
            <a:ext cx="215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5508625" y="4724400"/>
            <a:ext cx="215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 rot="-3381497">
            <a:off x="3575844" y="4209257"/>
            <a:ext cx="4008437" cy="431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 rot="1218614">
            <a:off x="5003800" y="2924175"/>
            <a:ext cx="6492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</a:rPr>
              <a:t>M</a:t>
            </a:r>
            <a:endParaRPr lang="ru-RU" sz="4400" b="1">
              <a:solidFill>
                <a:srgbClr val="FFFF00"/>
              </a:solidFill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 rot="586504">
            <a:off x="6588125" y="3500438"/>
            <a:ext cx="3587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FF00"/>
                </a:solidFill>
              </a:rPr>
              <a:t>m</a:t>
            </a:r>
            <a:endParaRPr lang="ru-RU" sz="4800" b="1">
              <a:solidFill>
                <a:srgbClr val="FFFF00"/>
              </a:solidFill>
            </a:endParaRPr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6156325" y="2276475"/>
            <a:ext cx="287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4211638" y="4076700"/>
            <a:ext cx="215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FF00"/>
                </a:solidFill>
              </a:rPr>
              <a:t>N</a:t>
            </a:r>
            <a:endParaRPr lang="ru-RU" sz="5400" b="1">
              <a:solidFill>
                <a:srgbClr val="FFFF00"/>
              </a:solidFill>
            </a:endParaRPr>
          </a:p>
        </p:txBody>
      </p:sp>
      <p:sp>
        <p:nvSpPr>
          <p:cNvPr id="88084" name="Text Box 20"/>
          <p:cNvSpPr txBox="1">
            <a:spLocks noChangeArrowheads="1"/>
          </p:cNvSpPr>
          <p:nvPr/>
        </p:nvSpPr>
        <p:spPr bwMode="auto">
          <a:xfrm>
            <a:off x="4572000" y="6021388"/>
            <a:ext cx="215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88085" name="Text Box 21"/>
          <p:cNvSpPr txBox="1">
            <a:spLocks noChangeArrowheads="1"/>
          </p:cNvSpPr>
          <p:nvPr/>
        </p:nvSpPr>
        <p:spPr bwMode="auto">
          <a:xfrm rot="-247852">
            <a:off x="5724525" y="1989138"/>
            <a:ext cx="43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FFFF00"/>
                </a:solidFill>
              </a:rPr>
              <a:t>а</a:t>
            </a:r>
          </a:p>
        </p:txBody>
      </p:sp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4067175" y="5938838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3995738" y="5661025"/>
            <a:ext cx="215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88088" name="AutoShape 24"/>
          <p:cNvSpPr>
            <a:spLocks noChangeArrowheads="1"/>
          </p:cNvSpPr>
          <p:nvPr/>
        </p:nvSpPr>
        <p:spPr bwMode="auto">
          <a:xfrm rot="1826288">
            <a:off x="5435600" y="2492375"/>
            <a:ext cx="360363" cy="3922713"/>
          </a:xfrm>
          <a:prstGeom prst="flowChartPunchedTape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pic>
        <p:nvPicPr>
          <p:cNvPr id="88089" name="Picture 25" descr="ыыыыыыыыы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06620">
            <a:off x="7380288" y="692150"/>
            <a:ext cx="952500" cy="1152525"/>
          </a:xfrm>
          <a:prstGeom prst="rect">
            <a:avLst/>
          </a:prstGeom>
          <a:noFill/>
        </p:spPr>
      </p:pic>
      <p:sp>
        <p:nvSpPr>
          <p:cNvPr id="88090" name="Text Box 26"/>
          <p:cNvSpPr txBox="1">
            <a:spLocks noChangeArrowheads="1"/>
          </p:cNvSpPr>
          <p:nvPr/>
        </p:nvSpPr>
        <p:spPr bwMode="auto">
          <a:xfrm>
            <a:off x="1258888" y="1196975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8092" name="Rectangle 28"/>
          <p:cNvSpPr>
            <a:spLocks noChangeArrowheads="1"/>
          </p:cNvSpPr>
          <p:nvPr/>
        </p:nvSpPr>
        <p:spPr bwMode="auto">
          <a:xfrm>
            <a:off x="6732588" y="2708275"/>
            <a:ext cx="430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88093" name="Text Box 29"/>
          <p:cNvSpPr txBox="1">
            <a:spLocks noChangeArrowheads="1"/>
          </p:cNvSpPr>
          <p:nvPr/>
        </p:nvSpPr>
        <p:spPr bwMode="auto">
          <a:xfrm rot="760799">
            <a:off x="6948488" y="2565400"/>
            <a:ext cx="5032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FF00"/>
                </a:solidFill>
              </a:rPr>
              <a:t>d</a:t>
            </a:r>
            <a:endParaRPr lang="ru-RU" sz="5400" b="1">
              <a:solidFill>
                <a:srgbClr val="FFFF00"/>
              </a:solidFill>
            </a:endParaRPr>
          </a:p>
        </p:txBody>
      </p:sp>
      <p:sp>
        <p:nvSpPr>
          <p:cNvPr id="88095" name="Text Box 31"/>
          <p:cNvSpPr txBox="1">
            <a:spLocks noChangeArrowheads="1"/>
          </p:cNvSpPr>
          <p:nvPr/>
        </p:nvSpPr>
        <p:spPr bwMode="auto">
          <a:xfrm rot="-1300346">
            <a:off x="5867400" y="2276475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8096" name="Text Box 32"/>
          <p:cNvSpPr txBox="1">
            <a:spLocks noChangeArrowheads="1"/>
          </p:cNvSpPr>
          <p:nvPr/>
        </p:nvSpPr>
        <p:spPr bwMode="auto">
          <a:xfrm rot="1960406">
            <a:off x="4932363" y="5943600"/>
            <a:ext cx="7191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FF00"/>
                </a:solidFill>
              </a:rPr>
              <a:t>D</a:t>
            </a:r>
            <a:endParaRPr lang="ru-RU" sz="5400" b="1">
              <a:solidFill>
                <a:srgbClr val="FFFF0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8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8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8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8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8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8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8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ree"/>
          <p:cNvSpPr>
            <a:spLocks noEditPoints="1" noChangeArrowheads="1"/>
          </p:cNvSpPr>
          <p:nvPr/>
        </p:nvSpPr>
        <p:spPr bwMode="auto">
          <a:xfrm>
            <a:off x="250825" y="1196975"/>
            <a:ext cx="2089150" cy="2459038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200707" name="Tree"/>
          <p:cNvSpPr>
            <a:spLocks noEditPoints="1" noChangeArrowheads="1"/>
          </p:cNvSpPr>
          <p:nvPr/>
        </p:nvSpPr>
        <p:spPr bwMode="auto">
          <a:xfrm>
            <a:off x="3203575" y="1268413"/>
            <a:ext cx="2089150" cy="2459037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200708" name="Tree"/>
          <p:cNvSpPr>
            <a:spLocks noEditPoints="1" noChangeArrowheads="1"/>
          </p:cNvSpPr>
          <p:nvPr/>
        </p:nvSpPr>
        <p:spPr bwMode="auto">
          <a:xfrm>
            <a:off x="3779838" y="4005263"/>
            <a:ext cx="2089150" cy="2459037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200709" name="Picture 5" descr="Рингшгннгш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860800"/>
            <a:ext cx="2303462" cy="2663825"/>
          </a:xfrm>
          <a:prstGeom prst="rect">
            <a:avLst/>
          </a:prstGeom>
          <a:noFill/>
        </p:spPr>
      </p:pic>
      <p:pic>
        <p:nvPicPr>
          <p:cNvPr id="200710" name="Picture 6" descr="Рингшгннгш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3716338"/>
            <a:ext cx="2303462" cy="2663825"/>
          </a:xfrm>
          <a:prstGeom prst="rect">
            <a:avLst/>
          </a:prstGeom>
          <a:noFill/>
        </p:spPr>
      </p:pic>
      <p:sp>
        <p:nvSpPr>
          <p:cNvPr id="200711" name="Tree"/>
          <p:cNvSpPr>
            <a:spLocks noEditPoints="1" noChangeArrowheads="1"/>
          </p:cNvSpPr>
          <p:nvPr/>
        </p:nvSpPr>
        <p:spPr bwMode="auto">
          <a:xfrm>
            <a:off x="6516688" y="1412875"/>
            <a:ext cx="2089150" cy="2459038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200717" name="Tree"/>
          <p:cNvSpPr>
            <a:spLocks noEditPoints="1" noChangeArrowheads="1"/>
          </p:cNvSpPr>
          <p:nvPr/>
        </p:nvSpPr>
        <p:spPr bwMode="auto">
          <a:xfrm>
            <a:off x="4859338" y="1412875"/>
            <a:ext cx="2089150" cy="2459038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200718" name="Tree"/>
          <p:cNvSpPr>
            <a:spLocks noEditPoints="1" noChangeArrowheads="1"/>
          </p:cNvSpPr>
          <p:nvPr/>
        </p:nvSpPr>
        <p:spPr bwMode="auto">
          <a:xfrm>
            <a:off x="1547813" y="1268413"/>
            <a:ext cx="2089150" cy="2459037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412875"/>
            <a:ext cx="4824413" cy="4897438"/>
          </a:xfrm>
          <a:prstGeom prst="rect">
            <a:avLst/>
          </a:prstGeom>
          <a:noFill/>
        </p:spPr>
      </p:pic>
      <p:sp>
        <p:nvSpPr>
          <p:cNvPr id="49160" name="Tree"/>
          <p:cNvSpPr>
            <a:spLocks noEditPoints="1" noChangeArrowheads="1"/>
          </p:cNvSpPr>
          <p:nvPr/>
        </p:nvSpPr>
        <p:spPr bwMode="auto">
          <a:xfrm>
            <a:off x="250825" y="2565400"/>
            <a:ext cx="1800225" cy="21590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49161" name="Tree"/>
          <p:cNvSpPr>
            <a:spLocks noEditPoints="1" noChangeArrowheads="1"/>
          </p:cNvSpPr>
          <p:nvPr/>
        </p:nvSpPr>
        <p:spPr bwMode="auto">
          <a:xfrm>
            <a:off x="6588125" y="2781300"/>
            <a:ext cx="1944688" cy="2459038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49162" name="Picture 10" descr="SHAMROC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549275"/>
            <a:ext cx="1095375" cy="1114425"/>
          </a:xfrm>
          <a:prstGeom prst="rect">
            <a:avLst/>
          </a:prstGeom>
          <a:noFill/>
        </p:spPr>
      </p:pic>
      <p:pic>
        <p:nvPicPr>
          <p:cNvPr id="49163" name="Picture 11" descr="SHAMROC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5373688"/>
            <a:ext cx="1095375" cy="1114425"/>
          </a:xfrm>
          <a:prstGeom prst="rect">
            <a:avLst/>
          </a:prstGeom>
          <a:noFill/>
        </p:spPr>
      </p:pic>
      <p:sp>
        <p:nvSpPr>
          <p:cNvPr id="49165" name="WordArt 13"/>
          <p:cNvSpPr>
            <a:spLocks noChangeArrowheads="1" noChangeShapeType="1" noTextEdit="1"/>
          </p:cNvSpPr>
          <p:nvPr/>
        </p:nvSpPr>
        <p:spPr bwMode="auto">
          <a:xfrm>
            <a:off x="1979613" y="476250"/>
            <a:ext cx="518477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Wer ist das?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6070" name="Rectangle 6"/>
          <p:cNvSpPr>
            <a:spLocks noChangeArrowheads="1"/>
          </p:cNvSpPr>
          <p:nvPr/>
        </p:nvSpPr>
        <p:spPr bwMode="auto">
          <a:xfrm rot="716306">
            <a:off x="4500563" y="5516563"/>
            <a:ext cx="793750" cy="57308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8000">
              <a:solidFill>
                <a:schemeClr val="tx2"/>
              </a:solidFill>
            </a:endParaRPr>
          </a:p>
        </p:txBody>
      </p:sp>
      <p:sp>
        <p:nvSpPr>
          <p:cNvPr id="216071" name="Tree"/>
          <p:cNvSpPr>
            <a:spLocks noEditPoints="1" noChangeArrowheads="1"/>
          </p:cNvSpPr>
          <p:nvPr/>
        </p:nvSpPr>
        <p:spPr bwMode="auto">
          <a:xfrm>
            <a:off x="6732588" y="3716338"/>
            <a:ext cx="1871662" cy="2459037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216072" name="Tree"/>
          <p:cNvSpPr>
            <a:spLocks noEditPoints="1" noChangeArrowheads="1"/>
          </p:cNvSpPr>
          <p:nvPr/>
        </p:nvSpPr>
        <p:spPr bwMode="auto">
          <a:xfrm>
            <a:off x="900113" y="4149725"/>
            <a:ext cx="1728787" cy="2459038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216074" name="AutoShape 10"/>
          <p:cNvSpPr>
            <a:spLocks noChangeArrowheads="1"/>
          </p:cNvSpPr>
          <p:nvPr/>
        </p:nvSpPr>
        <p:spPr bwMode="auto">
          <a:xfrm rot="1047847">
            <a:off x="8062913" y="6092825"/>
            <a:ext cx="1081087" cy="431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6075" name="Rectangle 11"/>
          <p:cNvSpPr>
            <a:spLocks noChangeArrowheads="1"/>
          </p:cNvSpPr>
          <p:nvPr/>
        </p:nvSpPr>
        <p:spPr bwMode="auto">
          <a:xfrm rot="3568217" flipV="1">
            <a:off x="251619" y="5949157"/>
            <a:ext cx="574675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ru-RU" sz="8000">
              <a:solidFill>
                <a:schemeClr val="tx2"/>
              </a:solidFill>
            </a:endParaRPr>
          </a:p>
        </p:txBody>
      </p:sp>
      <p:sp>
        <p:nvSpPr>
          <p:cNvPr id="216076" name="AutoShape 12"/>
          <p:cNvSpPr>
            <a:spLocks noChangeArrowheads="1"/>
          </p:cNvSpPr>
          <p:nvPr/>
        </p:nvSpPr>
        <p:spPr bwMode="auto">
          <a:xfrm rot="-698589">
            <a:off x="3059113" y="5949950"/>
            <a:ext cx="1081087" cy="503238"/>
          </a:xfrm>
          <a:prstGeom prst="triangle">
            <a:avLst>
              <a:gd name="adj" fmla="val 50000"/>
            </a:avLst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6078" name="Rectangle 14"/>
          <p:cNvSpPr>
            <a:spLocks noChangeArrowheads="1"/>
          </p:cNvSpPr>
          <p:nvPr/>
        </p:nvSpPr>
        <p:spPr bwMode="auto">
          <a:xfrm rot="9691264" flipV="1">
            <a:off x="6804025" y="6308725"/>
            <a:ext cx="574675" cy="287338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8000">
              <a:solidFill>
                <a:schemeClr val="tx2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0" grpId="0" animBg="1"/>
      <p:bldP spid="216074" grpId="0" animBg="1"/>
      <p:bldP spid="2160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276600" y="5013325"/>
            <a:ext cx="586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3333FF"/>
                </a:solidFill>
              </a:rPr>
              <a:t>Das </a:t>
            </a:r>
            <a:r>
              <a:rPr lang="en-US" sz="5400" b="1">
                <a:solidFill>
                  <a:srgbClr val="0000FF"/>
                </a:solidFill>
              </a:rPr>
              <a:t>ist</a:t>
            </a:r>
            <a:r>
              <a:rPr lang="en-US" sz="5400" b="1">
                <a:solidFill>
                  <a:srgbClr val="3333FF"/>
                </a:solidFill>
              </a:rPr>
              <a:t> Lulu.</a:t>
            </a:r>
            <a:endParaRPr lang="ru-RU" sz="5400" b="1">
              <a:solidFill>
                <a:srgbClr val="3333FF"/>
              </a:solidFill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771775" y="3429000"/>
            <a:ext cx="1439863" cy="10080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8000">
              <a:solidFill>
                <a:schemeClr val="tx2"/>
              </a:solidFill>
            </a:endParaRP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4787900" y="3284538"/>
            <a:ext cx="1441450" cy="1079500"/>
          </a:xfrm>
          <a:prstGeom prst="triangle">
            <a:avLst>
              <a:gd name="adj" fmla="val 50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804025" y="3357563"/>
            <a:ext cx="1511300" cy="10080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2" name="WordArt 8"/>
          <p:cNvSpPr>
            <a:spLocks noChangeArrowheads="1" noChangeShapeType="1" noTextEdit="1"/>
          </p:cNvSpPr>
          <p:nvPr/>
        </p:nvSpPr>
        <p:spPr bwMode="auto">
          <a:xfrm>
            <a:off x="1331913" y="260350"/>
            <a:ext cx="68405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Rate mal!</a:t>
            </a:r>
            <a:endParaRPr lang="ru-RU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1994" name="Picture 10" descr="8163fotz_narod_ru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276475"/>
            <a:ext cx="2268538" cy="2449513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0" animBg="1"/>
      <p:bldP spid="41989" grpId="0" animBg="1"/>
      <p:bldP spid="41990" grpId="0" animBg="1"/>
      <p:bldP spid="419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971550" y="5300663"/>
            <a:ext cx="6553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Ist das Weise Eule? </a:t>
            </a:r>
            <a:endParaRPr lang="ru-RU" sz="4800" b="1">
              <a:solidFill>
                <a:srgbClr val="3333FF"/>
              </a:solidFill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292725" y="3284538"/>
            <a:ext cx="1439863" cy="10080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8000">
              <a:solidFill>
                <a:schemeClr val="tx2"/>
              </a:solidFill>
            </a:endParaRP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971550" y="3213100"/>
            <a:ext cx="1441450" cy="1079500"/>
          </a:xfrm>
          <a:prstGeom prst="triangle">
            <a:avLst>
              <a:gd name="adj" fmla="val 50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987675" y="3284538"/>
            <a:ext cx="1511300" cy="10080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7092950" y="2997200"/>
            <a:ext cx="10795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>
                <a:solidFill>
                  <a:srgbClr val="FF0000"/>
                </a:solidFill>
              </a:rPr>
              <a:t>?</a:t>
            </a:r>
            <a:endParaRPr lang="ru-RU" sz="9600">
              <a:solidFill>
                <a:srgbClr val="FF0000"/>
              </a:solidFill>
            </a:endParaRPr>
          </a:p>
        </p:txBody>
      </p:sp>
      <p:pic>
        <p:nvPicPr>
          <p:cNvPr id="44044" name="Picture 12" descr="eul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620713"/>
            <a:ext cx="2160587" cy="2447925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323850" y="3284538"/>
            <a:ext cx="75247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33CC"/>
                </a:solidFill>
              </a:rPr>
              <a:t>Ja</a:t>
            </a:r>
            <a:r>
              <a:rPr lang="ru-RU" sz="4800" b="1">
                <a:solidFill>
                  <a:srgbClr val="FF33CC"/>
                </a:solidFill>
              </a:rPr>
              <a:t>,</a:t>
            </a:r>
            <a:r>
              <a:rPr lang="en-US" sz="4800" b="1">
                <a:solidFill>
                  <a:srgbClr val="FF33CC"/>
                </a:solidFill>
              </a:rPr>
              <a:t> das ist Winni Puh</a:t>
            </a:r>
            <a:endParaRPr lang="ru-RU" sz="4800" b="1">
              <a:solidFill>
                <a:srgbClr val="FF33CC"/>
              </a:solidFill>
            </a:endParaRPr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2484438" y="1412875"/>
            <a:ext cx="1439862" cy="10080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8000">
              <a:solidFill>
                <a:schemeClr val="tx2"/>
              </a:solidFill>
            </a:endParaRPr>
          </a:p>
        </p:txBody>
      </p:sp>
      <p:sp>
        <p:nvSpPr>
          <p:cNvPr id="218116" name="AutoShape 4"/>
          <p:cNvSpPr>
            <a:spLocks noChangeArrowheads="1"/>
          </p:cNvSpPr>
          <p:nvPr/>
        </p:nvSpPr>
        <p:spPr bwMode="auto">
          <a:xfrm>
            <a:off x="4500563" y="1268413"/>
            <a:ext cx="1441450" cy="1079500"/>
          </a:xfrm>
          <a:prstGeom prst="triangle">
            <a:avLst>
              <a:gd name="adj" fmla="val 50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6732588" y="1268413"/>
            <a:ext cx="1511300" cy="10080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755650" y="1268413"/>
            <a:ext cx="19081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>
                <a:solidFill>
                  <a:schemeClr val="tx2"/>
                </a:solidFill>
              </a:rPr>
              <a:t>(</a:t>
            </a:r>
            <a:r>
              <a:rPr lang="ru-RU" sz="7200">
                <a:solidFill>
                  <a:srgbClr val="FF0000"/>
                </a:solidFill>
              </a:rPr>
              <a:t>+</a:t>
            </a:r>
            <a:r>
              <a:rPr lang="ru-RU" sz="7200">
                <a:solidFill>
                  <a:schemeClr val="tx2"/>
                </a:solidFill>
              </a:rPr>
              <a:t>),</a:t>
            </a:r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6804025" y="6381750"/>
            <a:ext cx="23399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0"/>
          </a:p>
        </p:txBody>
      </p:sp>
      <p:pic>
        <p:nvPicPr>
          <p:cNvPr id="218120" name="Picture 8" descr="Рисунор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636838"/>
            <a:ext cx="2476500" cy="3197225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8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8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8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animBg="1"/>
      <p:bldP spid="218116" grpId="0" animBg="1"/>
      <p:bldP spid="218117" grpId="0" animBg="1"/>
      <p:bldP spid="2181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395288" y="836613"/>
            <a:ext cx="1223962" cy="1368425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827088" y="404813"/>
            <a:ext cx="1296987" cy="1368425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916238" y="1196975"/>
            <a:ext cx="1582737" cy="9366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5148263" y="1125538"/>
            <a:ext cx="1584325" cy="9350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6084888" y="549275"/>
            <a:ext cx="1511300" cy="863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7667625" y="836613"/>
            <a:ext cx="12588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>
                <a:solidFill>
                  <a:srgbClr val="FF3300"/>
                </a:solidFill>
              </a:rPr>
              <a:t>?</a:t>
            </a:r>
            <a:endParaRPr lang="ru-RU" sz="9600" b="1">
              <a:solidFill>
                <a:srgbClr val="FF3300"/>
              </a:solidFill>
            </a:endParaRPr>
          </a:p>
        </p:txBody>
      </p:sp>
      <p:pic>
        <p:nvPicPr>
          <p:cNvPr id="48136" name="Picture 8" descr="аааааааунок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429000"/>
            <a:ext cx="2374900" cy="2376488"/>
          </a:xfrm>
          <a:prstGeom prst="rect">
            <a:avLst/>
          </a:prstGeom>
          <a:noFill/>
        </p:spPr>
      </p:pic>
      <p:pic>
        <p:nvPicPr>
          <p:cNvPr id="48137" name="Picture 9" descr="аааааааунок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3284538"/>
            <a:ext cx="2160588" cy="2603500"/>
          </a:xfrm>
          <a:prstGeom prst="rect">
            <a:avLst/>
          </a:prstGeom>
          <a:noFill/>
        </p:spPr>
      </p:pic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95288" y="5876925"/>
            <a:ext cx="8748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6600CC"/>
                </a:solidFill>
              </a:rPr>
              <a:t>Sind das </a:t>
            </a:r>
            <a:r>
              <a:rPr lang="en-US" sz="1600"/>
              <a:t> </a:t>
            </a:r>
            <a:r>
              <a:rPr lang="en-US" sz="4000" b="1">
                <a:solidFill>
                  <a:srgbClr val="6600CC"/>
                </a:solidFill>
              </a:rPr>
              <a:t>Alex und Max?</a:t>
            </a:r>
            <a:endParaRPr lang="ru-RU" sz="4000" b="1">
              <a:solidFill>
                <a:srgbClr val="6600CC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31" grpId="0" animBg="1"/>
      <p:bldP spid="48132" grpId="0" animBg="1"/>
      <p:bldP spid="48133" grpId="0" animBg="1"/>
      <p:bldP spid="48134" grpId="0" animBg="1"/>
      <p:bldP spid="481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2"/>
          <p:cNvSpPr>
            <a:spLocks noChangeArrowheads="1" noChangeShapeType="1" noTextEdit="1"/>
          </p:cNvSpPr>
          <p:nvPr/>
        </p:nvSpPr>
        <p:spPr bwMode="auto">
          <a:xfrm>
            <a:off x="2268538" y="260350"/>
            <a:ext cx="46799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Singen wir!</a:t>
            </a:r>
            <a:endParaRPr lang="ru-RU" sz="3600" kern="10">
              <a:ln w="19050">
                <a:solidFill>
                  <a:srgbClr val="0066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979613" y="1196975"/>
            <a:ext cx="56880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  <a:latin typeface="Bernard MT Condensed" pitchFamily="18" charset="0"/>
              </a:rPr>
              <a:t>Ist das / sind das?</a:t>
            </a:r>
            <a:endParaRPr lang="ru-RU" sz="4800" b="1">
              <a:solidFill>
                <a:srgbClr val="3333FF"/>
              </a:solidFill>
              <a:latin typeface="Bernard MT Condensed" pitchFamily="18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95288" y="2565400"/>
            <a:ext cx="442753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</a:rPr>
              <a:t>Ist das Uli? Ist das Lene? 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</a:rPr>
              <a:t>Sind das Hugo und Irene? 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</a:rPr>
              <a:t>Das ist Uli. Das ist Lene.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</a:rPr>
              <a:t>Das sind Hugo und Irene.</a:t>
            </a:r>
            <a:endParaRPr lang="ru-RU" sz="2400" b="1">
              <a:solidFill>
                <a:srgbClr val="3333FF"/>
              </a:solidFill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643438" y="2565400"/>
            <a:ext cx="4500562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</a:rPr>
              <a:t>Ist das, ist das Uli?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</a:rPr>
              <a:t>Ist das, ist das Lene?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</a:rPr>
              <a:t>Sind das, sind das Hugo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</a:rPr>
              <a:t> und Irene?</a:t>
            </a:r>
            <a:endParaRPr lang="ru-RU" sz="2400" b="1">
              <a:solidFill>
                <a:srgbClr val="3333FF"/>
              </a:solidFill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2627313" y="4868863"/>
            <a:ext cx="54721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</a:rPr>
              <a:t>Nein, das ist nicht Uli.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</a:rPr>
              <a:t>Nein, das ist nicht Lene.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</a:rPr>
              <a:t>Nein, das sind nicht Hugo und Irene</a:t>
            </a:r>
            <a:r>
              <a:rPr lang="en-US" sz="2400" b="1"/>
              <a:t>.</a:t>
            </a:r>
            <a:endParaRPr lang="ru-RU" sz="2400" b="1"/>
          </a:p>
        </p:txBody>
      </p:sp>
      <p:pic>
        <p:nvPicPr>
          <p:cNvPr id="56328" name="Picture 8" descr="7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260350"/>
            <a:ext cx="1512887" cy="2592388"/>
          </a:xfrm>
          <a:prstGeom prst="rect">
            <a:avLst/>
          </a:prstGeom>
          <a:noFill/>
        </p:spPr>
      </p:pic>
      <p:pic>
        <p:nvPicPr>
          <p:cNvPr id="56330" name="Picture 10" descr="46866125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04813"/>
            <a:ext cx="1655763" cy="2016125"/>
          </a:xfrm>
          <a:prstGeom prst="rect">
            <a:avLst/>
          </a:prstGeom>
          <a:noFill/>
        </p:spPr>
      </p:pic>
      <p:pic>
        <p:nvPicPr>
          <p:cNvPr id="56331" name="Picture 11" descr="30624601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825" y="4508500"/>
            <a:ext cx="1655763" cy="1655763"/>
          </a:xfrm>
          <a:prstGeom prst="rect">
            <a:avLst/>
          </a:prstGeom>
          <a:noFill/>
        </p:spPr>
      </p:pic>
      <p:pic>
        <p:nvPicPr>
          <p:cNvPr id="56332" name="Picture 12" descr="61190296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4941888"/>
            <a:ext cx="1439862" cy="1582737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  <p:bldP spid="56323" grpId="0"/>
      <p:bldP spid="56324" grpId="0"/>
      <p:bldP spid="56325" grpId="0"/>
      <p:bldP spid="563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5292725" y="3500438"/>
            <a:ext cx="57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4595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8462963" cy="6480175"/>
          </a:xfrm>
          <a:prstGeom prst="rect">
            <a:avLst/>
          </a:prstGeom>
          <a:noFill/>
        </p:spPr>
      </p:pic>
      <p:sp>
        <p:nvSpPr>
          <p:cNvPr id="24596" name="Text Box 20"/>
          <p:cNvSpPr txBox="1">
            <a:spLocks noChangeArrowheads="1"/>
          </p:cNvSpPr>
          <p:nvPr/>
        </p:nvSpPr>
        <p:spPr bwMode="auto">
          <a:xfrm rot="246705">
            <a:off x="611188" y="5157788"/>
            <a:ext cx="863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00FFFF"/>
                </a:solidFill>
              </a:rPr>
              <a:t>2</a:t>
            </a:r>
            <a:endParaRPr lang="ru-RU" sz="6600" b="1">
              <a:solidFill>
                <a:srgbClr val="00FFFF"/>
              </a:solidFill>
            </a:endParaRP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 rot="-466253">
            <a:off x="3995738" y="4437063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FF00"/>
                </a:solidFill>
              </a:rPr>
              <a:t>1</a:t>
            </a:r>
            <a:endParaRPr lang="ru-RU" sz="8000" b="1">
              <a:solidFill>
                <a:srgbClr val="FFFF00"/>
              </a:solidFill>
            </a:endParaRP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6443663" y="4292600"/>
            <a:ext cx="6477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00FF00"/>
                </a:solidFill>
              </a:rPr>
              <a:t>3</a:t>
            </a:r>
            <a:endParaRPr lang="ru-RU" sz="7200" b="1">
              <a:solidFill>
                <a:srgbClr val="00FF00"/>
              </a:solidFill>
            </a:endParaRP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 rot="504734">
            <a:off x="5795963" y="2636838"/>
            <a:ext cx="10795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0000FF"/>
                </a:solidFill>
              </a:rPr>
              <a:t>4</a:t>
            </a:r>
            <a:endParaRPr lang="ru-RU" sz="7200" b="1">
              <a:solidFill>
                <a:srgbClr val="0000FF"/>
              </a:solidFill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 rot="-2490444">
            <a:off x="2843213" y="5229225"/>
            <a:ext cx="8064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chemeClr val="bg1"/>
                </a:solidFill>
              </a:rPr>
              <a:t>5</a:t>
            </a:r>
            <a:endParaRPr lang="ru-RU" sz="8800" b="1">
              <a:solidFill>
                <a:schemeClr val="bg1"/>
              </a:solidFill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2268538" y="3357563"/>
            <a:ext cx="8064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FFFF00"/>
                </a:solidFill>
              </a:rPr>
              <a:t>6</a:t>
            </a:r>
            <a:endParaRPr lang="ru-RU" sz="8800" b="1">
              <a:solidFill>
                <a:srgbClr val="FFFF00"/>
              </a:solidFill>
            </a:endParaRP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7380288" y="3716338"/>
            <a:ext cx="13684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>
                <a:solidFill>
                  <a:srgbClr val="00FFFF"/>
                </a:solidFill>
              </a:rPr>
              <a:t>12</a:t>
            </a:r>
            <a:endParaRPr lang="ru-RU" sz="8000">
              <a:solidFill>
                <a:srgbClr val="00FFFF"/>
              </a:solidFill>
            </a:endParaRP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 rot="-229829">
            <a:off x="323850" y="3213100"/>
            <a:ext cx="13684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00FF00"/>
                </a:solidFill>
              </a:rPr>
              <a:t>11</a:t>
            </a:r>
            <a:endParaRPr lang="ru-RU" sz="7200" b="1">
              <a:solidFill>
                <a:srgbClr val="00FF00"/>
              </a:solidFill>
            </a:endParaRP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 rot="710959">
            <a:off x="1835150" y="4868863"/>
            <a:ext cx="8636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</a:rPr>
              <a:t>7</a:t>
            </a:r>
            <a:endParaRPr lang="ru-RU" sz="7200" b="1">
              <a:solidFill>
                <a:srgbClr val="FF0000"/>
              </a:solidFill>
            </a:endParaRP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 rot="-1027039">
            <a:off x="4111625" y="3189288"/>
            <a:ext cx="6921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00FFFF"/>
                </a:solidFill>
              </a:rPr>
              <a:t>8</a:t>
            </a:r>
            <a:endParaRPr lang="ru-RU" sz="7200" b="1">
              <a:solidFill>
                <a:srgbClr val="00FFFF"/>
              </a:solidFill>
            </a:endParaRPr>
          </a:p>
        </p:txBody>
      </p:sp>
      <p:sp>
        <p:nvSpPr>
          <p:cNvPr id="24609" name="Rectangle 33"/>
          <p:cNvSpPr>
            <a:spLocks noChangeArrowheads="1"/>
          </p:cNvSpPr>
          <p:nvPr/>
        </p:nvSpPr>
        <p:spPr bwMode="auto">
          <a:xfrm rot="-628686">
            <a:off x="5435600" y="5373688"/>
            <a:ext cx="6921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FFFF00"/>
                </a:solidFill>
              </a:rPr>
              <a:t>9</a:t>
            </a:r>
            <a:endParaRPr lang="ru-RU" sz="7200" b="1">
              <a:solidFill>
                <a:srgbClr val="FFFF00"/>
              </a:solidFill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 rot="-725080">
            <a:off x="7165975" y="5465763"/>
            <a:ext cx="1406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</a:rPr>
              <a:t>10</a:t>
            </a:r>
            <a:endParaRPr lang="ru-RU" sz="6000" b="1">
              <a:solidFill>
                <a:srgbClr val="FF000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6" grpId="0"/>
      <p:bldP spid="24598" grpId="0"/>
      <p:bldP spid="24599" grpId="0"/>
      <p:bldP spid="24601" grpId="0"/>
      <p:bldP spid="246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CCFF3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2519363" cy="37433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3563938" y="765175"/>
            <a:ext cx="3240087" cy="1293813"/>
          </a:xfrm>
          <a:prstGeom prst="cloudCallout">
            <a:avLst>
              <a:gd name="adj1" fmla="val -73741"/>
              <a:gd name="adj2" fmla="val 31171"/>
            </a:avLst>
          </a:prstGeom>
          <a:solidFill>
            <a:srgbClr val="FFCCFF"/>
          </a:solidFill>
          <a:ln w="952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  <a:latin typeface="Arial Black" pitchFamily="34" charset="0"/>
              </a:rPr>
              <a:t>- Guten Tag! Ich hei</a:t>
            </a:r>
            <a:r>
              <a:rPr lang="de-DE" sz="2000">
                <a:solidFill>
                  <a:srgbClr val="009900"/>
                </a:solidFill>
                <a:latin typeface="Arial Black" pitchFamily="34" charset="0"/>
              </a:rPr>
              <a:t>ße Albi. </a:t>
            </a:r>
            <a:endParaRPr lang="ru-RU" sz="2000">
              <a:solidFill>
                <a:srgbClr val="009900"/>
              </a:solidFill>
              <a:latin typeface="Arial Black" pitchFamily="34" charset="0"/>
            </a:endParaRP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 rot="10665792">
            <a:off x="2124075" y="4365625"/>
            <a:ext cx="3313113" cy="1223963"/>
          </a:xfrm>
          <a:prstGeom prst="cloudCallout">
            <a:avLst>
              <a:gd name="adj1" fmla="val -67972"/>
              <a:gd name="adj2" fmla="val 63875"/>
            </a:avLst>
          </a:prstGeom>
          <a:solidFill>
            <a:srgbClr val="FFCCFF"/>
          </a:solidFill>
          <a:ln w="9525">
            <a:solidFill>
              <a:srgbClr val="00990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>
              <a:spcBef>
                <a:spcPct val="50000"/>
              </a:spcBef>
            </a:pPr>
            <a:r>
              <a:rPr lang="de-DE" sz="2000">
                <a:solidFill>
                  <a:srgbClr val="009900"/>
                </a:solidFill>
                <a:latin typeface="Arial Black" pitchFamily="34" charset="0"/>
              </a:rPr>
              <a:t>- Hallo!  Ich heiße Waldo. </a:t>
            </a:r>
            <a:endParaRPr lang="ru-RU" sz="2000">
              <a:solidFill>
                <a:srgbClr val="009900"/>
              </a:solidFill>
              <a:latin typeface="Arial Black" pitchFamily="34" charset="0"/>
            </a:endParaRPr>
          </a:p>
          <a:p>
            <a:pPr algn="ctr"/>
            <a:endParaRPr lang="ru-RU" sz="2000">
              <a:solidFill>
                <a:srgbClr val="009900"/>
              </a:solidFill>
              <a:latin typeface="Arial Black" pitchFamily="34" charset="0"/>
            </a:endParaRPr>
          </a:p>
        </p:txBody>
      </p:sp>
      <p:pic>
        <p:nvPicPr>
          <p:cNvPr id="9227" name="Picture 11" descr="2765024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141663"/>
            <a:ext cx="2519363" cy="33115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CC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35" name="Picture 11" descr="gallery_2_391_532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2492375"/>
            <a:ext cx="2305050" cy="3384550"/>
          </a:xfrm>
          <a:prstGeom prst="rect">
            <a:avLst/>
          </a:prstGeom>
          <a:noFill/>
        </p:spPr>
      </p:pic>
      <p:sp>
        <p:nvSpPr>
          <p:cNvPr id="205836" name="WordArt 12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78486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5715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FF">
                    <a:alpha val="77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Turnen wir!</a:t>
            </a:r>
            <a:endParaRPr lang="ru-RU" sz="3600" b="1" kern="10">
              <a:ln w="5715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FF">
                  <a:alpha val="77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ome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981075"/>
            <a:ext cx="431800" cy="609600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04813"/>
            <a:ext cx="8280400" cy="6210300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859338" y="3141663"/>
            <a:ext cx="2016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</a:rPr>
              <a:t>Pe</a:t>
            </a:r>
            <a:r>
              <a:rPr lang="en-US" sz="4400" b="1">
                <a:solidFill>
                  <a:srgbClr val="F20E1E"/>
                </a:solidFill>
              </a:rPr>
              <a:t> </a:t>
            </a:r>
            <a:r>
              <a:rPr lang="en-US" sz="4400" b="1">
                <a:solidFill>
                  <a:srgbClr val="0000FF"/>
                </a:solidFill>
              </a:rPr>
              <a:t>er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5940425" y="4724400"/>
            <a:ext cx="1766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</a:rPr>
              <a:t>A</a:t>
            </a:r>
            <a:r>
              <a:rPr lang="en-US" sz="4400" b="1">
                <a:solidFill>
                  <a:srgbClr val="F20E1E"/>
                </a:solidFill>
              </a:rPr>
              <a:t>  </a:t>
            </a:r>
            <a:r>
              <a:rPr lang="en-US" sz="4400" b="1">
                <a:solidFill>
                  <a:srgbClr val="0000FF"/>
                </a:solidFill>
              </a:rPr>
              <a:t>ton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708400" y="2133600"/>
            <a:ext cx="1490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</a:rPr>
              <a:t>Ire</a:t>
            </a:r>
            <a:r>
              <a:rPr lang="en-US" sz="4400" b="1">
                <a:solidFill>
                  <a:srgbClr val="F20E1E"/>
                </a:solidFill>
              </a:rPr>
              <a:t>  </a:t>
            </a:r>
            <a:r>
              <a:rPr lang="en-US" sz="4400" b="1">
                <a:solidFill>
                  <a:srgbClr val="0000FF"/>
                </a:solidFill>
              </a:rPr>
              <a:t>e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3924300" y="4868863"/>
            <a:ext cx="14398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</a:rPr>
              <a:t>oni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2700338" y="4149725"/>
            <a:ext cx="1944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</a:rPr>
              <a:t>A</a:t>
            </a:r>
            <a:r>
              <a:rPr lang="en-US" sz="4400" b="1">
                <a:solidFill>
                  <a:srgbClr val="F20E1E"/>
                </a:solidFill>
              </a:rPr>
              <a:t>  </a:t>
            </a:r>
            <a:r>
              <a:rPr lang="en-US" sz="4400" b="1">
                <a:solidFill>
                  <a:srgbClr val="0000FF"/>
                </a:solidFill>
              </a:rPr>
              <a:t>na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2051050" y="3213100"/>
            <a:ext cx="2017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</a:rPr>
              <a:t>Sab</a:t>
            </a:r>
            <a:r>
              <a:rPr lang="en-US" sz="4400" b="1">
                <a:solidFill>
                  <a:srgbClr val="F20E1E"/>
                </a:solidFill>
              </a:rPr>
              <a:t> </a:t>
            </a:r>
            <a:r>
              <a:rPr lang="en-US" sz="4400" b="1">
                <a:solidFill>
                  <a:srgbClr val="0000FF"/>
                </a:solidFill>
              </a:rPr>
              <a:t>ne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3851275" y="5805488"/>
            <a:ext cx="2016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</a:rPr>
              <a:t>Xen a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1258888" y="5013325"/>
            <a:ext cx="16748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</a:rPr>
              <a:t>Fr</a:t>
            </a:r>
            <a:r>
              <a:rPr lang="en-US" sz="4400" b="1">
                <a:solidFill>
                  <a:srgbClr val="F20E1E"/>
                </a:solidFill>
              </a:rPr>
              <a:t>  </a:t>
            </a:r>
            <a:r>
              <a:rPr lang="en-US" sz="4400" b="1">
                <a:solidFill>
                  <a:srgbClr val="0000FF"/>
                </a:solidFill>
              </a:rPr>
              <a:t>nz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2124075" y="5805488"/>
            <a:ext cx="1301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</a:rPr>
              <a:t>Ot</a:t>
            </a:r>
            <a:r>
              <a:rPr lang="en-US" sz="4400" b="1">
                <a:solidFill>
                  <a:srgbClr val="F20E1E"/>
                </a:solidFill>
              </a:rPr>
              <a:t> </a:t>
            </a:r>
            <a:r>
              <a:rPr lang="en-US" sz="4400" b="1">
                <a:solidFill>
                  <a:srgbClr val="0000FF"/>
                </a:solidFill>
              </a:rPr>
              <a:t>o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6011863" y="5661025"/>
            <a:ext cx="21955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Mon</a:t>
            </a:r>
            <a:r>
              <a:rPr lang="en-US" sz="4400" b="1">
                <a:solidFill>
                  <a:srgbClr val="FF0000"/>
                </a:solidFill>
              </a:rPr>
              <a:t> </a:t>
            </a:r>
            <a:r>
              <a:rPr lang="en-US" sz="4400" b="1">
                <a:solidFill>
                  <a:srgbClr val="0000FF"/>
                </a:solidFill>
              </a:rPr>
              <a:t>ka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2771775" y="5805488"/>
            <a:ext cx="576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.</a:t>
            </a:r>
            <a:endParaRPr lang="ru-RU" sz="4400" b="1">
              <a:solidFill>
                <a:srgbClr val="FF0000"/>
              </a:solidFill>
            </a:endParaRP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4859338" y="5805488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.</a:t>
            </a:r>
            <a:endParaRPr lang="ru-RU" sz="4400" b="1">
              <a:solidFill>
                <a:srgbClr val="FF0000"/>
              </a:solidFill>
            </a:endParaRP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7164388" y="5661025"/>
            <a:ext cx="6842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.</a:t>
            </a:r>
            <a:endParaRPr lang="ru-RU" sz="4400" b="1">
              <a:solidFill>
                <a:srgbClr val="FF0000"/>
              </a:solidFill>
            </a:endParaRP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6443663" y="4724400"/>
            <a:ext cx="576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.</a:t>
            </a:r>
            <a:endParaRPr lang="ru-RU" sz="4400" b="1">
              <a:solidFill>
                <a:srgbClr val="FF0000"/>
              </a:solidFill>
            </a:endParaRP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3779838" y="4797425"/>
            <a:ext cx="215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.</a:t>
            </a:r>
            <a:endParaRPr lang="ru-RU" sz="4400" b="1">
              <a:solidFill>
                <a:srgbClr val="FF0000"/>
              </a:solidFill>
            </a:endParaRP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1835150" y="5013325"/>
            <a:ext cx="339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.</a:t>
            </a:r>
            <a:endParaRPr lang="ru-RU" sz="4400" b="1">
              <a:solidFill>
                <a:srgbClr val="FF0000"/>
              </a:solidFill>
            </a:endParaRP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3132138" y="4149725"/>
            <a:ext cx="504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.</a:t>
            </a:r>
            <a:endParaRPr lang="ru-RU" sz="4400" b="1">
              <a:solidFill>
                <a:srgbClr val="FF0000"/>
              </a:solidFill>
            </a:endParaRP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4500563" y="4005263"/>
            <a:ext cx="1655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CC"/>
                </a:solidFill>
              </a:rPr>
              <a:t>S  si</a:t>
            </a:r>
            <a:endParaRPr lang="ru-RU" sz="4400" b="1">
              <a:solidFill>
                <a:srgbClr val="0000CC"/>
              </a:solidFill>
            </a:endParaRP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5508625" y="3141663"/>
            <a:ext cx="647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.</a:t>
            </a:r>
            <a:endParaRPr lang="ru-RU" sz="4400" b="1">
              <a:solidFill>
                <a:srgbClr val="FF0000"/>
              </a:solidFill>
            </a:endParaRPr>
          </a:p>
        </p:txBody>
      </p:sp>
      <p:sp>
        <p:nvSpPr>
          <p:cNvPr id="3111" name="Text Box 39"/>
          <p:cNvSpPr txBox="1">
            <a:spLocks noChangeArrowheads="1"/>
          </p:cNvSpPr>
          <p:nvPr/>
        </p:nvSpPr>
        <p:spPr bwMode="auto">
          <a:xfrm>
            <a:off x="3059113" y="3141663"/>
            <a:ext cx="3603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.</a:t>
            </a:r>
            <a:endParaRPr lang="ru-RU" sz="4400" b="1">
              <a:solidFill>
                <a:srgbClr val="FF0000"/>
              </a:solidFill>
            </a:endParaRPr>
          </a:p>
        </p:txBody>
      </p:sp>
      <p:sp>
        <p:nvSpPr>
          <p:cNvPr id="3112" name="Text Box 40"/>
          <p:cNvSpPr txBox="1">
            <a:spLocks noChangeArrowheads="1"/>
          </p:cNvSpPr>
          <p:nvPr/>
        </p:nvSpPr>
        <p:spPr bwMode="auto">
          <a:xfrm>
            <a:off x="4356100" y="2133600"/>
            <a:ext cx="2873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.</a:t>
            </a:r>
            <a:endParaRPr lang="ru-RU" sz="4400" b="1">
              <a:solidFill>
                <a:srgbClr val="FF0000"/>
              </a:solidFill>
            </a:endParaRPr>
          </a:p>
        </p:txBody>
      </p:sp>
      <p:sp>
        <p:nvSpPr>
          <p:cNvPr id="3113" name="Text Box 41"/>
          <p:cNvSpPr txBox="1">
            <a:spLocks noChangeArrowheads="1"/>
          </p:cNvSpPr>
          <p:nvPr/>
        </p:nvSpPr>
        <p:spPr bwMode="auto">
          <a:xfrm>
            <a:off x="4859338" y="4005263"/>
            <a:ext cx="287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.</a:t>
            </a:r>
            <a:endParaRPr lang="ru-RU" sz="4400" b="1">
              <a:solidFill>
                <a:srgbClr val="FF0000"/>
              </a:solidFill>
            </a:endParaRPr>
          </a:p>
        </p:txBody>
      </p:sp>
      <p:pic>
        <p:nvPicPr>
          <p:cNvPr id="3114" name="Picture 42" descr="home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052513"/>
            <a:ext cx="792163" cy="1008062"/>
          </a:xfrm>
          <a:prstGeom prst="rect">
            <a:avLst/>
          </a:prstGeom>
          <a:noFill/>
        </p:spPr>
      </p:pic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2771775" y="5805488"/>
            <a:ext cx="3603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t</a:t>
            </a:r>
            <a:r>
              <a:rPr lang="en-US" sz="4400" b="1">
                <a:solidFill>
                  <a:srgbClr val="0000CC"/>
                </a:solidFill>
              </a:rPr>
              <a:t> </a:t>
            </a:r>
            <a:endParaRPr lang="ru-RU" sz="4400" b="1">
              <a:solidFill>
                <a:srgbClr val="0000CC"/>
              </a:solidFill>
            </a:endParaRPr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4859338" y="5805488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i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7164388" y="5661025"/>
            <a:ext cx="3603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i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119" name="Text Box 47"/>
          <p:cNvSpPr txBox="1">
            <a:spLocks noChangeArrowheads="1"/>
          </p:cNvSpPr>
          <p:nvPr/>
        </p:nvSpPr>
        <p:spPr bwMode="auto">
          <a:xfrm>
            <a:off x="1835150" y="5013325"/>
            <a:ext cx="503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a</a:t>
            </a:r>
            <a:r>
              <a:rPr lang="en-US" sz="4300" b="1">
                <a:solidFill>
                  <a:srgbClr val="0000FF"/>
                </a:solidFill>
              </a:rPr>
              <a:t> </a:t>
            </a:r>
            <a:endParaRPr lang="ru-RU" sz="4300" b="1">
              <a:solidFill>
                <a:srgbClr val="0000FF"/>
              </a:solidFill>
            </a:endParaRPr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3635375" y="4868863"/>
            <a:ext cx="576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T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6300788" y="4724400"/>
            <a:ext cx="215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n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3059113" y="4149725"/>
            <a:ext cx="1152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n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123" name="Text Box 51"/>
          <p:cNvSpPr txBox="1">
            <a:spLocks noChangeArrowheads="1"/>
          </p:cNvSpPr>
          <p:nvPr/>
        </p:nvSpPr>
        <p:spPr bwMode="auto">
          <a:xfrm>
            <a:off x="4859338" y="4005263"/>
            <a:ext cx="6492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u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3059113" y="3213100"/>
            <a:ext cx="576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i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auto">
          <a:xfrm>
            <a:off x="5508625" y="3141663"/>
            <a:ext cx="503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t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126" name="Text Box 54"/>
          <p:cNvSpPr txBox="1">
            <a:spLocks noChangeArrowheads="1"/>
          </p:cNvSpPr>
          <p:nvPr/>
        </p:nvSpPr>
        <p:spPr bwMode="auto">
          <a:xfrm>
            <a:off x="4356100" y="2133600"/>
            <a:ext cx="647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n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3082" grpId="0"/>
      <p:bldP spid="3083" grpId="0"/>
      <p:bldP spid="3085" grpId="0"/>
      <p:bldP spid="3088" grpId="0"/>
      <p:bldP spid="3089" grpId="0"/>
      <p:bldP spid="3090" grpId="0"/>
      <p:bldP spid="3091" grpId="0"/>
      <p:bldP spid="3092" grpId="0"/>
      <p:bldP spid="3093" grpId="0"/>
      <p:bldP spid="3096" grpId="0"/>
      <p:bldP spid="3096" grpId="1"/>
      <p:bldP spid="3097" grpId="0"/>
      <p:bldP spid="3097" grpId="1"/>
      <p:bldP spid="3099" grpId="0"/>
      <p:bldP spid="3099" grpId="1"/>
      <p:bldP spid="3100" grpId="0"/>
      <p:bldP spid="3100" grpId="1"/>
      <p:bldP spid="3101" grpId="0"/>
      <p:bldP spid="3101" grpId="1"/>
      <p:bldP spid="3102" grpId="0"/>
      <p:bldP spid="3102" grpId="1"/>
      <p:bldP spid="3104" grpId="0"/>
      <p:bldP spid="3104" grpId="1"/>
      <p:bldP spid="3105" grpId="0"/>
      <p:bldP spid="3110" grpId="0"/>
      <p:bldP spid="3110" grpId="1"/>
      <p:bldP spid="3111" grpId="0"/>
      <p:bldP spid="3111" grpId="1"/>
      <p:bldP spid="3112" grpId="0"/>
      <p:bldP spid="3112" grpId="1"/>
      <p:bldP spid="3113" grpId="0" build="allAtOnce"/>
      <p:bldP spid="3115" grpId="0"/>
      <p:bldP spid="3116" grpId="0"/>
      <p:bldP spid="3118" grpId="0"/>
      <p:bldP spid="3120" grpId="0"/>
      <p:bldP spid="3121" grpId="0"/>
      <p:bldP spid="3122" grpId="0"/>
      <p:bldP spid="3123" grpId="0"/>
      <p:bldP spid="3124" grpId="0"/>
      <p:bldP spid="3125" grpId="0"/>
      <p:bldP spid="31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1" name="Picture 5" descr="vinni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7138" y="2476500"/>
            <a:ext cx="1609725" cy="1905000"/>
          </a:xfrm>
          <a:prstGeom prst="rect">
            <a:avLst/>
          </a:prstGeom>
          <a:noFill/>
        </p:spPr>
      </p:pic>
      <p:pic>
        <p:nvPicPr>
          <p:cNvPr id="219142" name="Picture 6" descr="kartina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60350"/>
            <a:ext cx="8642350" cy="6408738"/>
          </a:xfrm>
          <a:prstGeom prst="rect">
            <a:avLst/>
          </a:prstGeom>
          <a:noFill/>
        </p:spPr>
      </p:pic>
      <p:pic>
        <p:nvPicPr>
          <p:cNvPr id="219145" name="Picture 9" descr="home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-242888"/>
            <a:ext cx="5472113" cy="6191251"/>
          </a:xfrm>
          <a:prstGeom prst="rect">
            <a:avLst/>
          </a:prstGeom>
          <a:noFill/>
        </p:spPr>
      </p:pic>
      <p:pic>
        <p:nvPicPr>
          <p:cNvPr id="219146" name="Picture 10" descr="Рисунтим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3357563"/>
            <a:ext cx="1800225" cy="2447925"/>
          </a:xfrm>
          <a:prstGeom prst="rect">
            <a:avLst/>
          </a:prstGeom>
          <a:noFill/>
        </p:spPr>
      </p:pic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3779838" y="1557338"/>
            <a:ext cx="503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600">
                <a:solidFill>
                  <a:srgbClr val="0000FF"/>
                </a:solidFill>
                <a:latin typeface="Arial Black" pitchFamily="34" charset="0"/>
              </a:rPr>
              <a:t>U</a:t>
            </a:r>
            <a:endParaRPr lang="ru-RU" sz="360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19149" name="Text Box 13"/>
          <p:cNvSpPr txBox="1">
            <a:spLocks noChangeArrowheads="1"/>
          </p:cNvSpPr>
          <p:nvPr/>
        </p:nvSpPr>
        <p:spPr bwMode="auto">
          <a:xfrm>
            <a:off x="5724525" y="1484313"/>
            <a:ext cx="720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FFFF00"/>
                </a:solidFill>
                <a:latin typeface="Arial Black" pitchFamily="34" charset="0"/>
              </a:rPr>
              <a:t>S</a:t>
            </a:r>
            <a:r>
              <a:rPr lang="de-DE" sz="320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ru-RU" sz="32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9151" name="Text Box 15"/>
          <p:cNvSpPr txBox="1">
            <a:spLocks noChangeArrowheads="1"/>
          </p:cNvSpPr>
          <p:nvPr/>
        </p:nvSpPr>
        <p:spPr bwMode="auto">
          <a:xfrm>
            <a:off x="3779838" y="2349500"/>
            <a:ext cx="360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rgbClr val="FFFF00"/>
                </a:solidFill>
                <a:latin typeface="Arial Black" pitchFamily="34" charset="0"/>
              </a:rPr>
              <a:t>P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19152" name="Text Box 16"/>
          <p:cNvSpPr txBox="1">
            <a:spLocks noChangeArrowheads="1"/>
          </p:cNvSpPr>
          <p:nvPr/>
        </p:nvSpPr>
        <p:spPr bwMode="auto">
          <a:xfrm>
            <a:off x="2700338" y="3429000"/>
            <a:ext cx="1368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rgbClr val="990099"/>
                </a:solidFill>
                <a:latin typeface="Arial Black" pitchFamily="34" charset="0"/>
              </a:rPr>
              <a:t> </a:t>
            </a:r>
            <a:r>
              <a:rPr lang="de-DE" sz="3200">
                <a:solidFill>
                  <a:srgbClr val="990099"/>
                </a:solidFill>
                <a:latin typeface="Arial Black" pitchFamily="34" charset="0"/>
              </a:rPr>
              <a:t>C D</a:t>
            </a:r>
            <a:endParaRPr lang="ru-RU" sz="3200">
              <a:solidFill>
                <a:srgbClr val="990099"/>
              </a:solidFill>
              <a:latin typeface="Arial Black" pitchFamily="34" charset="0"/>
            </a:endParaRPr>
          </a:p>
        </p:txBody>
      </p:sp>
      <p:sp>
        <p:nvSpPr>
          <p:cNvPr id="219153" name="Text Box 17"/>
          <p:cNvSpPr txBox="1">
            <a:spLocks noChangeArrowheads="1"/>
          </p:cNvSpPr>
          <p:nvPr/>
        </p:nvSpPr>
        <p:spPr bwMode="auto">
          <a:xfrm>
            <a:off x="2700338" y="5084763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600">
                <a:solidFill>
                  <a:srgbClr val="FF0000"/>
                </a:solidFill>
                <a:latin typeface="Arial Black" pitchFamily="34" charset="0"/>
              </a:rPr>
              <a:t>O</a:t>
            </a:r>
            <a:endParaRPr lang="ru-RU" sz="36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19154" name="Text Box 18"/>
          <p:cNvSpPr txBox="1">
            <a:spLocks noChangeArrowheads="1"/>
          </p:cNvSpPr>
          <p:nvPr/>
        </p:nvSpPr>
        <p:spPr bwMode="auto">
          <a:xfrm>
            <a:off x="5292725" y="3573463"/>
            <a:ext cx="1368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rgbClr val="0000FF"/>
                </a:solidFill>
                <a:latin typeface="Arial Black" pitchFamily="34" charset="0"/>
              </a:rPr>
              <a:t> G</a:t>
            </a:r>
            <a:endParaRPr lang="ru-RU" sz="280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19155" name="Text Box 19"/>
          <p:cNvSpPr txBox="1">
            <a:spLocks noChangeArrowheads="1"/>
          </p:cNvSpPr>
          <p:nvPr/>
        </p:nvSpPr>
        <p:spPr bwMode="auto">
          <a:xfrm>
            <a:off x="4787900" y="2276475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600">
                <a:solidFill>
                  <a:srgbClr val="0000FF"/>
                </a:solidFill>
                <a:latin typeface="Arial Black" pitchFamily="34" charset="0"/>
              </a:rPr>
              <a:t> W</a:t>
            </a:r>
            <a:endParaRPr lang="ru-RU" sz="360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19156" name="Text Box 20"/>
          <p:cNvSpPr txBox="1">
            <a:spLocks noChangeArrowheads="1"/>
          </p:cNvSpPr>
          <p:nvPr/>
        </p:nvSpPr>
        <p:spPr bwMode="auto">
          <a:xfrm>
            <a:off x="5580063" y="4292600"/>
            <a:ext cx="504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FF0000"/>
                </a:solidFill>
                <a:latin typeface="Arial Black" pitchFamily="34" charset="0"/>
              </a:rPr>
              <a:t>Y</a:t>
            </a:r>
            <a:endParaRPr lang="ru-RU" sz="32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19157" name="Text Box 21"/>
          <p:cNvSpPr txBox="1">
            <a:spLocks noChangeArrowheads="1"/>
          </p:cNvSpPr>
          <p:nvPr/>
        </p:nvSpPr>
        <p:spPr bwMode="auto">
          <a:xfrm>
            <a:off x="2700338" y="4076700"/>
            <a:ext cx="1584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00FF"/>
                </a:solidFill>
                <a:latin typeface="Arial Black" pitchFamily="34" charset="0"/>
              </a:rPr>
              <a:t>K</a:t>
            </a:r>
            <a:r>
              <a:rPr lang="de-DE" sz="3200">
                <a:solidFill>
                  <a:srgbClr val="3333CC"/>
                </a:solidFill>
                <a:latin typeface="Arial Black" pitchFamily="34" charset="0"/>
              </a:rPr>
              <a:t> </a:t>
            </a:r>
            <a:endParaRPr lang="ru-RU" sz="3200">
              <a:solidFill>
                <a:srgbClr val="3333CC"/>
              </a:solidFill>
              <a:latin typeface="Arial Black" pitchFamily="34" charset="0"/>
            </a:endParaRPr>
          </a:p>
        </p:txBody>
      </p:sp>
      <p:sp>
        <p:nvSpPr>
          <p:cNvPr id="219158" name="Text Box 22"/>
          <p:cNvSpPr txBox="1">
            <a:spLocks noChangeArrowheads="1"/>
          </p:cNvSpPr>
          <p:nvPr/>
        </p:nvSpPr>
        <p:spPr bwMode="auto">
          <a:xfrm>
            <a:off x="5219700" y="4581525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9159" name="Text Box 23"/>
          <p:cNvSpPr txBox="1">
            <a:spLocks noChangeArrowheads="1"/>
          </p:cNvSpPr>
          <p:nvPr/>
        </p:nvSpPr>
        <p:spPr bwMode="auto">
          <a:xfrm>
            <a:off x="5435600" y="4797425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9160" name="Rectangle 24"/>
          <p:cNvSpPr>
            <a:spLocks noChangeArrowheads="1"/>
          </p:cNvSpPr>
          <p:nvPr/>
        </p:nvSpPr>
        <p:spPr bwMode="auto">
          <a:xfrm>
            <a:off x="2195513" y="527843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b="1"/>
              <a:t> </a:t>
            </a:r>
            <a:r>
              <a:rPr lang="de-DE" sz="3200" b="1">
                <a:solidFill>
                  <a:srgbClr val="0000FF"/>
                </a:solidFill>
              </a:rPr>
              <a:t>I</a:t>
            </a:r>
            <a:endParaRPr lang="ru-RU" sz="3200" b="1">
              <a:solidFill>
                <a:srgbClr val="0000FF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 0.03727 L 0.22465 0.6356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29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-0.00023 L 0.07882 0.6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325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-0.07986 L -0.16927 0.5606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3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0.0463 L -0.21649 0.3296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14200"/>
                                    </p:animMotion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3 0.02686 L 0.20087 0.1317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3 0.01481 L -0.22448 0.36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2 0.3419 L 0.21667 0.5307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9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94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25 -0.23496 L -0.03542 0.251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9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0" y="243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-0.00782 0.2833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9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42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04676 L -0.06771 0.121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19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7" grpId="0"/>
      <p:bldP spid="219149" grpId="0"/>
      <p:bldP spid="219151" grpId="0"/>
      <p:bldP spid="219152" grpId="0"/>
      <p:bldP spid="219153" grpId="0"/>
      <p:bldP spid="219154" grpId="0"/>
      <p:bldP spid="219155" grpId="0"/>
      <p:bldP spid="219156" grpId="0"/>
      <p:bldP spid="219157" grpId="0"/>
      <p:bldP spid="2191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2843213" y="260350"/>
            <a:ext cx="51831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Das Abc</a:t>
            </a:r>
            <a:endParaRPr lang="ru-RU" sz="4800" kern="10">
              <a:ln w="12700">
                <a:solidFill>
                  <a:srgbClr val="00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0" y="2276475"/>
            <a:ext cx="9144000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0" y="3357563"/>
            <a:ext cx="9144000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1763713" y="0"/>
            <a:ext cx="0" cy="68580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5435600" y="1125538"/>
            <a:ext cx="0" cy="5732462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7308850" y="1125538"/>
            <a:ext cx="0" cy="5732462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V="1">
            <a:off x="0" y="4437063"/>
            <a:ext cx="9144000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 flipV="1">
            <a:off x="3635375" y="1125538"/>
            <a:ext cx="73025" cy="5732462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0" y="5516563"/>
            <a:ext cx="9144000" cy="73025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468313" y="0"/>
            <a:ext cx="863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A</a:t>
            </a:r>
            <a:endParaRPr lang="ru-RU" sz="8000" b="1">
              <a:solidFill>
                <a:srgbClr val="FF0066"/>
              </a:solidFill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468313" y="981075"/>
            <a:ext cx="863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33FF"/>
                </a:solidFill>
              </a:rPr>
              <a:t>B</a:t>
            </a:r>
            <a:endParaRPr lang="ru-RU" sz="8000" b="1">
              <a:solidFill>
                <a:srgbClr val="3333FF"/>
              </a:solidFill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2124075" y="981075"/>
            <a:ext cx="10080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00CC00"/>
                </a:solidFill>
              </a:rPr>
              <a:t>C</a:t>
            </a:r>
            <a:endParaRPr lang="ru-RU" sz="8000" b="1">
              <a:solidFill>
                <a:srgbClr val="00CC00"/>
              </a:solidFill>
            </a:endParaRP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3924300" y="1052513"/>
            <a:ext cx="9350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FF"/>
                </a:solidFill>
              </a:rPr>
              <a:t>D</a:t>
            </a:r>
            <a:endParaRPr lang="ru-RU" sz="8000" b="1">
              <a:solidFill>
                <a:srgbClr val="FF00FF"/>
              </a:solidFill>
            </a:endParaRP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5795963" y="1052513"/>
            <a:ext cx="863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33FF"/>
                </a:solidFill>
              </a:rPr>
              <a:t>E</a:t>
            </a:r>
            <a:endParaRPr lang="ru-RU" sz="8000" b="1">
              <a:solidFill>
                <a:srgbClr val="3333FF"/>
              </a:solidFill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7812088" y="1052513"/>
            <a:ext cx="7921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F</a:t>
            </a:r>
            <a:endParaRPr lang="ru-RU" sz="8000" b="1">
              <a:solidFill>
                <a:srgbClr val="FF0066"/>
              </a:solidFill>
            </a:endParaRP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468313" y="2133600"/>
            <a:ext cx="11509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FF"/>
                </a:solidFill>
              </a:rPr>
              <a:t>G</a:t>
            </a:r>
            <a:endParaRPr lang="ru-RU" sz="8000" b="1">
              <a:solidFill>
                <a:srgbClr val="FF00FF"/>
              </a:solidFill>
            </a:endParaRP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2124075" y="2133600"/>
            <a:ext cx="12239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33FF"/>
                </a:solidFill>
              </a:rPr>
              <a:t>H</a:t>
            </a:r>
            <a:endParaRPr lang="ru-RU" sz="8000" b="1">
              <a:solidFill>
                <a:srgbClr val="3333FF"/>
              </a:solidFill>
            </a:endParaRP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4140200" y="2205038"/>
            <a:ext cx="5762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I</a:t>
            </a:r>
            <a:endParaRPr lang="ru-RU" sz="8000" b="1">
              <a:solidFill>
                <a:srgbClr val="FF0066"/>
              </a:solidFill>
            </a:endParaRP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5795963" y="2205038"/>
            <a:ext cx="647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00CC00"/>
                </a:solidFill>
              </a:rPr>
              <a:t>J</a:t>
            </a:r>
            <a:endParaRPr lang="ru-RU" sz="8000" b="1">
              <a:solidFill>
                <a:srgbClr val="00CC00"/>
              </a:solidFill>
            </a:endParaRP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7740650" y="2205038"/>
            <a:ext cx="1079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33FF"/>
                </a:solidFill>
              </a:rPr>
              <a:t>K</a:t>
            </a:r>
            <a:endParaRPr lang="ru-RU" sz="8000" b="1">
              <a:solidFill>
                <a:srgbClr val="3333FF"/>
              </a:solidFill>
            </a:endParaRP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539750" y="3213100"/>
            <a:ext cx="647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L</a:t>
            </a:r>
            <a:endParaRPr lang="ru-RU" sz="8000" b="1">
              <a:solidFill>
                <a:srgbClr val="FF0066"/>
              </a:solidFill>
            </a:endParaRP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2124075" y="3213100"/>
            <a:ext cx="9350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CC33"/>
                </a:solidFill>
              </a:rPr>
              <a:t>M</a:t>
            </a:r>
            <a:endParaRPr lang="ru-RU" sz="8000" b="1">
              <a:solidFill>
                <a:srgbClr val="33CC33"/>
              </a:solidFill>
            </a:endParaRP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3924300" y="3213100"/>
            <a:ext cx="9350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FF"/>
                </a:solidFill>
              </a:rPr>
              <a:t>N</a:t>
            </a:r>
            <a:endParaRPr lang="ru-RU" sz="8000" b="1">
              <a:solidFill>
                <a:srgbClr val="FF00FF"/>
              </a:solidFill>
            </a:endParaRP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5724525" y="3213100"/>
            <a:ext cx="1079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33FF"/>
                </a:solidFill>
              </a:rPr>
              <a:t>O</a:t>
            </a:r>
            <a:endParaRPr lang="ru-RU" sz="8000" b="1">
              <a:solidFill>
                <a:srgbClr val="3333FF"/>
              </a:solidFill>
            </a:endParaRP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7667625" y="3213100"/>
            <a:ext cx="10810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P</a:t>
            </a:r>
            <a:endParaRPr lang="ru-RU" sz="8000" b="1">
              <a:solidFill>
                <a:srgbClr val="FF0066"/>
              </a:solidFill>
            </a:endParaRP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468313" y="4292600"/>
            <a:ext cx="7191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33FF"/>
                </a:solidFill>
              </a:rPr>
              <a:t>Q</a:t>
            </a:r>
            <a:endParaRPr lang="ru-RU" sz="8000" b="1">
              <a:solidFill>
                <a:srgbClr val="3333FF"/>
              </a:solidFill>
            </a:endParaRP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2124075" y="4365625"/>
            <a:ext cx="1079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FF"/>
                </a:solidFill>
              </a:rPr>
              <a:t>R</a:t>
            </a:r>
            <a:endParaRPr lang="ru-RU" sz="8000" b="1">
              <a:solidFill>
                <a:srgbClr val="FF00FF"/>
              </a:solidFill>
            </a:endParaRP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3995738" y="4365625"/>
            <a:ext cx="7921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CC33"/>
                </a:solidFill>
              </a:rPr>
              <a:t>S</a:t>
            </a:r>
            <a:endParaRPr lang="ru-RU" sz="8000" b="1">
              <a:solidFill>
                <a:srgbClr val="33CC33"/>
              </a:solidFill>
            </a:endParaRPr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5795963" y="4365625"/>
            <a:ext cx="10080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T</a:t>
            </a:r>
            <a:endParaRPr lang="ru-RU" sz="8000" b="1">
              <a:solidFill>
                <a:srgbClr val="FF0066"/>
              </a:solidFill>
            </a:endParaRPr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7667625" y="43656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FF"/>
                </a:solidFill>
              </a:rPr>
              <a:t>U</a:t>
            </a:r>
            <a:endParaRPr lang="ru-RU" sz="8000" b="1">
              <a:solidFill>
                <a:srgbClr val="FF00FF"/>
              </a:solidFill>
            </a:endParaRPr>
          </a:p>
        </p:txBody>
      </p:sp>
      <p:sp>
        <p:nvSpPr>
          <p:cNvPr id="32801" name="Line 33"/>
          <p:cNvSpPr>
            <a:spLocks noChangeShapeType="1"/>
          </p:cNvSpPr>
          <p:nvPr/>
        </p:nvSpPr>
        <p:spPr bwMode="auto">
          <a:xfrm flipV="1">
            <a:off x="0" y="6858000"/>
            <a:ext cx="9144000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468313" y="5661025"/>
            <a:ext cx="790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CC33"/>
                </a:solidFill>
              </a:rPr>
              <a:t>V</a:t>
            </a:r>
            <a:endParaRPr lang="ru-RU" sz="8000" b="1">
              <a:solidFill>
                <a:srgbClr val="33CC33"/>
              </a:solidFill>
            </a:endParaRPr>
          </a:p>
        </p:txBody>
      </p:sp>
      <p:sp>
        <p:nvSpPr>
          <p:cNvPr id="32803" name="Text Box 35"/>
          <p:cNvSpPr txBox="1">
            <a:spLocks noChangeArrowheads="1"/>
          </p:cNvSpPr>
          <p:nvPr/>
        </p:nvSpPr>
        <p:spPr bwMode="auto">
          <a:xfrm>
            <a:off x="2268538" y="5661025"/>
            <a:ext cx="11509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W</a:t>
            </a:r>
            <a:endParaRPr lang="ru-RU" sz="8000" b="1">
              <a:solidFill>
                <a:srgbClr val="FF0066"/>
              </a:solidFill>
            </a:endParaRPr>
          </a:p>
        </p:txBody>
      </p:sp>
      <p:sp>
        <p:nvSpPr>
          <p:cNvPr id="32804" name="Text Box 36"/>
          <p:cNvSpPr txBox="1">
            <a:spLocks noChangeArrowheads="1"/>
          </p:cNvSpPr>
          <p:nvPr/>
        </p:nvSpPr>
        <p:spPr bwMode="auto">
          <a:xfrm>
            <a:off x="3995738" y="5661025"/>
            <a:ext cx="10080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33FF"/>
                </a:solidFill>
              </a:rPr>
              <a:t>X</a:t>
            </a:r>
            <a:endParaRPr lang="ru-RU" sz="8000" b="1">
              <a:solidFill>
                <a:srgbClr val="3333FF"/>
              </a:solidFill>
            </a:endParaRPr>
          </a:p>
        </p:txBody>
      </p: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5940425" y="5661025"/>
            <a:ext cx="10080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FF"/>
                </a:solidFill>
              </a:rPr>
              <a:t>Y</a:t>
            </a:r>
            <a:endParaRPr lang="ru-RU" sz="8000" b="1">
              <a:solidFill>
                <a:srgbClr val="FF00FF"/>
              </a:solidFill>
            </a:endParaRPr>
          </a:p>
        </p:txBody>
      </p:sp>
      <p:sp>
        <p:nvSpPr>
          <p:cNvPr id="32806" name="Text Box 38"/>
          <p:cNvSpPr txBox="1">
            <a:spLocks noChangeArrowheads="1"/>
          </p:cNvSpPr>
          <p:nvPr/>
        </p:nvSpPr>
        <p:spPr bwMode="auto">
          <a:xfrm>
            <a:off x="7812088" y="5661025"/>
            <a:ext cx="863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Z</a:t>
            </a:r>
            <a:endParaRPr lang="ru-RU" sz="8000" b="1">
              <a:solidFill>
                <a:srgbClr val="FF0066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80" grpId="0"/>
      <p:bldP spid="32781" grpId="0"/>
      <p:bldP spid="32782" grpId="0"/>
      <p:bldP spid="32783" grpId="0"/>
      <p:bldP spid="32784" grpId="0"/>
      <p:bldP spid="32785" grpId="0"/>
      <p:bldP spid="32786" grpId="0"/>
      <p:bldP spid="32787" grpId="0"/>
      <p:bldP spid="32788" grpId="0"/>
      <p:bldP spid="32789" grpId="0"/>
      <p:bldP spid="32790" grpId="0"/>
      <p:bldP spid="32791" grpId="0"/>
      <p:bldP spid="32792" grpId="0"/>
      <p:bldP spid="32793" grpId="0"/>
      <p:bldP spid="32794" grpId="0"/>
      <p:bldP spid="32795" grpId="0"/>
      <p:bldP spid="32796" grpId="0"/>
      <p:bldP spid="32797" grpId="0"/>
      <p:bldP spid="32798" grpId="0"/>
      <p:bldP spid="32799" grpId="0"/>
      <p:bldP spid="32800" grpId="0"/>
      <p:bldP spid="32802" grpId="0"/>
      <p:bldP spid="32803" grpId="0"/>
      <p:bldP spid="32804" grpId="0"/>
      <p:bldP spid="32805" grpId="0"/>
      <p:bldP spid="328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WordArt 9"/>
          <p:cNvSpPr>
            <a:spLocks noChangeArrowheads="1" noChangeShapeType="1" noTextEdit="1"/>
          </p:cNvSpPr>
          <p:nvPr/>
        </p:nvSpPr>
        <p:spPr bwMode="auto">
          <a:xfrm>
            <a:off x="1908175" y="1341438"/>
            <a:ext cx="6408738" cy="2089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Auf Wiedersehn!</a:t>
            </a:r>
            <a:endParaRPr lang="ru-RU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25614" name="Picture 14" descr="blume02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3933825"/>
            <a:ext cx="2736850" cy="2303463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9" name="Picture 5" descr="прррр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404813"/>
            <a:ext cx="1871662" cy="2232025"/>
          </a:xfrm>
          <a:prstGeom prst="rect">
            <a:avLst/>
          </a:prstGeom>
          <a:noFill/>
        </p:spPr>
      </p:pic>
      <p:sp>
        <p:nvSpPr>
          <p:cNvPr id="175116" name="WordArt 12"/>
          <p:cNvSpPr>
            <a:spLocks noChangeArrowheads="1" noChangeShapeType="1" noTextEdit="1"/>
          </p:cNvSpPr>
          <p:nvPr/>
        </p:nvSpPr>
        <p:spPr bwMode="auto">
          <a:xfrm>
            <a:off x="1619250" y="1125538"/>
            <a:ext cx="518477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Guten Tag!</a:t>
            </a:r>
            <a:endParaRPr lang="ru-RU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5117" name="Text Box 13"/>
          <p:cNvSpPr txBox="1">
            <a:spLocks noChangeArrowheads="1"/>
          </p:cNvSpPr>
          <p:nvPr/>
        </p:nvSpPr>
        <p:spPr bwMode="auto">
          <a:xfrm>
            <a:off x="1835150" y="2205038"/>
            <a:ext cx="6265863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</a:rPr>
              <a:t>Guten Tag! Guten Tag!</a:t>
            </a:r>
            <a:endParaRPr lang="ru-RU" sz="2800" b="1">
              <a:solidFill>
                <a:srgbClr val="0033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</a:rPr>
              <a:t>Sagen alle Kinder.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</a:rPr>
              <a:t>Große Kinder, kleine Kinder,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</a:rPr>
              <a:t>Dicke Kinder, dünne Kinder.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</a:rPr>
              <a:t>Guten Tag! Guten Tag!</a:t>
            </a:r>
            <a:r>
              <a:rPr lang="ru-RU" sz="2800" b="1">
                <a:solidFill>
                  <a:srgbClr val="0033CC"/>
                </a:solidFill>
              </a:rPr>
              <a:t>»</a:t>
            </a:r>
            <a:r>
              <a:rPr lang="en-US" sz="2800" b="1">
                <a:solidFill>
                  <a:srgbClr val="0033CC"/>
                </a:solidFill>
              </a:rPr>
              <a:t> </a:t>
            </a:r>
            <a:endParaRPr lang="ru-RU" sz="2800" b="1">
              <a:solidFill>
                <a:srgbClr val="0033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</a:rPr>
              <a:t>Sagen alle Kinder.</a:t>
            </a:r>
          </a:p>
          <a:p>
            <a:pPr>
              <a:spcBef>
                <a:spcPct val="50000"/>
              </a:spcBef>
            </a:pPr>
            <a:endParaRPr lang="en-US" sz="2800" b="1">
              <a:solidFill>
                <a:srgbClr val="0033CC"/>
              </a:solidFill>
            </a:endParaRPr>
          </a:p>
        </p:txBody>
      </p:sp>
      <p:pic>
        <p:nvPicPr>
          <p:cNvPr id="175119" name="Picture 15" descr="5732086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5084763"/>
            <a:ext cx="714375" cy="790575"/>
          </a:xfrm>
          <a:prstGeom prst="rect">
            <a:avLst/>
          </a:prstGeom>
          <a:noFill/>
        </p:spPr>
      </p:pic>
      <p:pic>
        <p:nvPicPr>
          <p:cNvPr id="175120" name="Picture 16" descr="5732086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12875"/>
            <a:ext cx="714375" cy="790575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Myppt.ru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6" grpId="0" animBg="1"/>
      <p:bldP spid="1751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2484438" y="188913"/>
            <a:ext cx="547211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Das Abc</a:t>
            </a:r>
            <a:endParaRPr lang="ru-RU" sz="48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0" y="2276475"/>
            <a:ext cx="9144000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0" y="3357563"/>
            <a:ext cx="9144000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1763713" y="0"/>
            <a:ext cx="0" cy="68580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5435600" y="1125538"/>
            <a:ext cx="0" cy="5732462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7308850" y="1125538"/>
            <a:ext cx="0" cy="5732462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V="1">
            <a:off x="0" y="4437063"/>
            <a:ext cx="9144000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 flipV="1">
            <a:off x="3635375" y="1125538"/>
            <a:ext cx="73025" cy="5732462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0" y="5516563"/>
            <a:ext cx="9144000" cy="73025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468313" y="0"/>
            <a:ext cx="863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A</a:t>
            </a:r>
            <a:endParaRPr lang="ru-RU" sz="8000" b="1">
              <a:solidFill>
                <a:srgbClr val="FF0066"/>
              </a:solidFill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68313" y="981075"/>
            <a:ext cx="863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33FF"/>
                </a:solidFill>
              </a:rPr>
              <a:t>B</a:t>
            </a:r>
            <a:endParaRPr lang="ru-RU" sz="8000" b="1">
              <a:solidFill>
                <a:srgbClr val="3333FF"/>
              </a:solidFill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795963" y="1052513"/>
            <a:ext cx="863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33FF"/>
                </a:solidFill>
              </a:rPr>
              <a:t>E</a:t>
            </a:r>
            <a:endParaRPr lang="ru-RU" sz="8000" b="1">
              <a:solidFill>
                <a:srgbClr val="3333FF"/>
              </a:solidFill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7812088" y="1052513"/>
            <a:ext cx="7921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F</a:t>
            </a:r>
            <a:endParaRPr lang="ru-RU" sz="8000" b="1">
              <a:solidFill>
                <a:srgbClr val="FF0066"/>
              </a:solidFill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2124075" y="2133600"/>
            <a:ext cx="12239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33FF"/>
                </a:solidFill>
              </a:rPr>
              <a:t>H</a:t>
            </a:r>
            <a:endParaRPr lang="ru-RU" sz="8000" b="1">
              <a:solidFill>
                <a:srgbClr val="3333FF"/>
              </a:solidFill>
            </a:endParaRP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5795963" y="2205038"/>
            <a:ext cx="647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00CC00"/>
                </a:solidFill>
              </a:rPr>
              <a:t>J</a:t>
            </a:r>
            <a:endParaRPr lang="ru-RU" sz="8000" b="1">
              <a:solidFill>
                <a:srgbClr val="00CC00"/>
              </a:solidFill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39750" y="3213100"/>
            <a:ext cx="647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L</a:t>
            </a:r>
            <a:endParaRPr lang="ru-RU" sz="8000" b="1">
              <a:solidFill>
                <a:srgbClr val="FF0066"/>
              </a:solidFill>
            </a:endParaRP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2124075" y="3213100"/>
            <a:ext cx="9350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CC33"/>
                </a:solidFill>
              </a:rPr>
              <a:t>M</a:t>
            </a:r>
            <a:endParaRPr lang="ru-RU" sz="8000" b="1">
              <a:solidFill>
                <a:srgbClr val="33CC33"/>
              </a:solidFill>
            </a:endParaRP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3924300" y="3213100"/>
            <a:ext cx="9350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FF"/>
                </a:solidFill>
              </a:rPr>
              <a:t>N</a:t>
            </a:r>
            <a:endParaRPr lang="ru-RU" sz="8000" b="1">
              <a:solidFill>
                <a:srgbClr val="FF00FF"/>
              </a:solidFill>
            </a:endParaRP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7667625" y="3213100"/>
            <a:ext cx="10810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P</a:t>
            </a:r>
            <a:endParaRPr lang="ru-RU" sz="8000" b="1">
              <a:solidFill>
                <a:srgbClr val="FF0066"/>
              </a:solidFill>
            </a:endParaRP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468313" y="4292600"/>
            <a:ext cx="7191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33FF"/>
                </a:solidFill>
              </a:rPr>
              <a:t>Q</a:t>
            </a:r>
            <a:endParaRPr lang="ru-RU" sz="8000" b="1">
              <a:solidFill>
                <a:srgbClr val="3333FF"/>
              </a:solidFill>
            </a:endParaRP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2124075" y="4365625"/>
            <a:ext cx="1079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FF"/>
                </a:solidFill>
              </a:rPr>
              <a:t>R</a:t>
            </a:r>
            <a:endParaRPr lang="ru-RU" sz="8000" b="1">
              <a:solidFill>
                <a:srgbClr val="FF00FF"/>
              </a:solidFill>
            </a:endParaRP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5795963" y="4365625"/>
            <a:ext cx="10080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T</a:t>
            </a:r>
            <a:endParaRPr lang="ru-RU" sz="8000" b="1">
              <a:solidFill>
                <a:srgbClr val="FF0066"/>
              </a:solidFill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 flipV="1">
            <a:off x="0" y="6858000"/>
            <a:ext cx="9144000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468313" y="5661025"/>
            <a:ext cx="790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CC33"/>
                </a:solidFill>
              </a:rPr>
              <a:t>V</a:t>
            </a:r>
            <a:endParaRPr lang="ru-RU" sz="8000" b="1">
              <a:solidFill>
                <a:srgbClr val="33CC33"/>
              </a:solidFill>
            </a:endParaRPr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3995738" y="5661025"/>
            <a:ext cx="10080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33FF"/>
                </a:solidFill>
              </a:rPr>
              <a:t>X</a:t>
            </a:r>
            <a:endParaRPr lang="ru-RU" sz="8000" b="1">
              <a:solidFill>
                <a:srgbClr val="3333FF"/>
              </a:solidFill>
            </a:endParaRP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5940425" y="5661025"/>
            <a:ext cx="10080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FF"/>
                </a:solidFill>
              </a:rPr>
              <a:t>Y</a:t>
            </a:r>
            <a:endParaRPr lang="ru-RU" sz="8000" b="1">
              <a:solidFill>
                <a:srgbClr val="FF00FF"/>
              </a:solidFill>
            </a:endParaRPr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7812088" y="5661025"/>
            <a:ext cx="863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Z</a:t>
            </a:r>
            <a:endParaRPr lang="ru-RU" sz="8000" b="1">
              <a:solidFill>
                <a:srgbClr val="FF0066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76" grpId="0"/>
      <p:bldP spid="11277" grpId="0"/>
      <p:bldP spid="11280" grpId="0"/>
      <p:bldP spid="11281" grpId="0"/>
      <p:bldP spid="11283" grpId="0"/>
      <p:bldP spid="11285" grpId="0"/>
      <p:bldP spid="11287" grpId="0"/>
      <p:bldP spid="11288" grpId="0"/>
      <p:bldP spid="11289" grpId="0"/>
      <p:bldP spid="11291" grpId="0"/>
      <p:bldP spid="11292" grpId="0"/>
      <p:bldP spid="11293" grpId="0"/>
      <p:bldP spid="11295" grpId="0"/>
      <p:bldP spid="11298" grpId="0"/>
      <p:bldP spid="11300" grpId="0"/>
      <p:bldP spid="11301" grpId="0"/>
      <p:bldP spid="113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5" name="Picture 31" descr="vedma00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3097212" cy="1873250"/>
          </a:xfrm>
          <a:prstGeom prst="rect">
            <a:avLst/>
          </a:prstGeom>
          <a:noFill/>
        </p:spPr>
      </p:pic>
      <p:pic>
        <p:nvPicPr>
          <p:cNvPr id="16416" name="Picture 32" descr="21080657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3375"/>
            <a:ext cx="2376487" cy="1652588"/>
          </a:xfrm>
          <a:prstGeom prst="rect">
            <a:avLst/>
          </a:prstGeom>
          <a:noFill/>
        </p:spPr>
      </p:pic>
      <p:pic>
        <p:nvPicPr>
          <p:cNvPr id="16417" name="Picture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88913"/>
            <a:ext cx="3960813" cy="3168650"/>
          </a:xfrm>
          <a:prstGeom prst="rect">
            <a:avLst/>
          </a:prstGeom>
          <a:noFill/>
        </p:spPr>
      </p:pic>
      <p:sp>
        <p:nvSpPr>
          <p:cNvPr id="16418" name="AutoShape 34"/>
          <p:cNvSpPr>
            <a:spLocks noChangeArrowheads="1"/>
          </p:cNvSpPr>
          <p:nvPr/>
        </p:nvSpPr>
        <p:spPr bwMode="auto">
          <a:xfrm rot="22228744">
            <a:off x="684213" y="2133600"/>
            <a:ext cx="792162" cy="1296988"/>
          </a:xfrm>
          <a:prstGeom prst="can">
            <a:avLst>
              <a:gd name="adj" fmla="val 40932"/>
            </a:avLst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G</a:t>
            </a:r>
            <a:endParaRPr lang="ru-RU" b="1">
              <a:solidFill>
                <a:srgbClr val="FFFF00"/>
              </a:solidFill>
            </a:endParaRPr>
          </a:p>
          <a:p>
            <a:pPr algn="ctr">
              <a:spcBef>
                <a:spcPct val="50000"/>
              </a:spcBef>
            </a:pP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684213" y="2708275"/>
            <a:ext cx="21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D</a:t>
            </a: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1116013" y="27813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O</a:t>
            </a: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971550" y="2781300"/>
            <a:ext cx="21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I</a:t>
            </a: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 rot="-1189381">
            <a:off x="900113" y="30686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N</a:t>
            </a: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755650" y="2349500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T</a:t>
            </a: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16429" name="Text Box 45"/>
          <p:cNvSpPr txBox="1">
            <a:spLocks noChangeArrowheads="1"/>
          </p:cNvSpPr>
          <p:nvPr/>
        </p:nvSpPr>
        <p:spPr bwMode="auto">
          <a:xfrm>
            <a:off x="1187450" y="2276475"/>
            <a:ext cx="217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L</a:t>
            </a: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16430" name="AutoShape 46"/>
          <p:cNvSpPr>
            <a:spLocks noChangeArrowheads="1"/>
          </p:cNvSpPr>
          <p:nvPr/>
        </p:nvSpPr>
        <p:spPr bwMode="auto">
          <a:xfrm>
            <a:off x="2700338" y="908050"/>
            <a:ext cx="4608512" cy="4968875"/>
          </a:xfrm>
          <a:prstGeom prst="verticalScroll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folHlink"/>
              </a:solidFill>
            </a:endParaRPr>
          </a:p>
        </p:txBody>
      </p:sp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3635375" y="1700213"/>
            <a:ext cx="2808288" cy="35702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Algerian" pitchFamily="82" charset="0"/>
              </a:rPr>
              <a:t>Hallo!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Algerian" pitchFamily="82" charset="0"/>
              </a:rPr>
              <a:t>Ich heiße Hexe. 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Algerian" pitchFamily="82" charset="0"/>
              </a:rPr>
              <a:t>Ich bin alt. 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Algerian" pitchFamily="82" charset="0"/>
              </a:rPr>
              <a:t>Ich komme aus Brocken.</a:t>
            </a:r>
          </a:p>
          <a:p>
            <a:pPr algn="ctr">
              <a:spcBef>
                <a:spcPct val="50000"/>
              </a:spcBef>
            </a:pPr>
            <a:endParaRPr lang="en-US" sz="2400" b="1">
              <a:solidFill>
                <a:srgbClr val="000000"/>
              </a:solidFill>
              <a:latin typeface="Algerian" pitchFamily="82" charset="0"/>
            </a:endParaRPr>
          </a:p>
          <a:p>
            <a:pPr>
              <a:spcBef>
                <a:spcPct val="50000"/>
              </a:spcBef>
            </a:pPr>
            <a:r>
              <a:rPr lang="en-US" sz="2400" b="1">
                <a:latin typeface="Algerian" pitchFamily="82" charset="0"/>
              </a:rPr>
              <a:t>     </a:t>
            </a:r>
          </a:p>
        </p:txBody>
      </p:sp>
      <p:pic>
        <p:nvPicPr>
          <p:cNvPr id="16432" name="Picture 48" descr="Untitled-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292600"/>
            <a:ext cx="1152525" cy="1368425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0.14213 L 0.24844 0.5094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500"/>
                                        <p:tgtEl>
                                          <p:spTgt spid="16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500"/>
                                        <p:tgtEl>
                                          <p:spTgt spid="16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500"/>
                                        <p:tgtEl>
                                          <p:spTgt spid="16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750"/>
                            </p:stCondLst>
                            <p:childTnLst>
                              <p:par>
                                <p:cTn id="9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500"/>
                                        <p:tgtEl>
                                          <p:spTgt spid="16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500"/>
                                        <p:tgtEl>
                                          <p:spTgt spid="16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500"/>
                                        <p:tgtEl>
                                          <p:spTgt spid="16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250"/>
                            </p:stCondLst>
                            <p:childTnLst>
                              <p:par>
                                <p:cTn id="10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500"/>
                                        <p:tgtEl>
                                          <p:spTgt spid="16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500"/>
                                        <p:tgtEl>
                                          <p:spTgt spid="16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500"/>
                                        <p:tgtEl>
                                          <p:spTgt spid="16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500"/>
                                        <p:tgtEl>
                                          <p:spTgt spid="16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500"/>
                                        <p:tgtEl>
                                          <p:spTgt spid="16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500"/>
                                        <p:tgtEl>
                                          <p:spTgt spid="16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164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164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164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8" grpId="0" animBg="1"/>
      <p:bldP spid="16418" grpId="1" animBg="1"/>
      <p:bldP spid="16422" grpId="0"/>
      <p:bldP spid="16422" grpId="1"/>
      <p:bldP spid="16424" grpId="0"/>
      <p:bldP spid="16424" grpId="1"/>
      <p:bldP spid="16424" grpId="2"/>
      <p:bldP spid="16426" grpId="0"/>
      <p:bldP spid="16426" grpId="1"/>
      <p:bldP spid="16427" grpId="0" build="allAtOnce"/>
      <p:bldP spid="16428" grpId="0" build="allAtOnce"/>
      <p:bldP spid="16429" grpId="0"/>
      <p:bldP spid="16429" grpId="1"/>
      <p:bldP spid="16429" grpId="2"/>
      <p:bldP spid="16429" grpId="3"/>
      <p:bldP spid="16430" grpId="0" animBg="1"/>
      <p:bldP spid="16431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ug1"/>
          <p:cNvPicPr>
            <a:picLocks noChangeAspect="1" noChangeArrowheads="1"/>
          </p:cNvPicPr>
          <p:nvPr/>
        </p:nvPicPr>
        <p:blipFill>
          <a:blip r:embed="rId2">
            <a:lum bright="24000" contrast="-12000"/>
          </a:blip>
          <a:srcRect/>
          <a:stretch>
            <a:fillRect/>
          </a:stretch>
        </p:blipFill>
        <p:spPr bwMode="auto">
          <a:xfrm>
            <a:off x="395288" y="260350"/>
            <a:ext cx="8497887" cy="6337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u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569325" cy="6408737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0039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8243888" y="27813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6804025" y="313055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4932363" y="2276475"/>
            <a:ext cx="21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4067175" y="5938838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4132" name="Picture 36" descr="ыыыыыыыыыы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606620">
            <a:off x="7380288" y="692150"/>
            <a:ext cx="952500" cy="1152525"/>
          </a:xfrm>
          <a:prstGeom prst="rect">
            <a:avLst/>
          </a:prstGeom>
          <a:noFill/>
        </p:spPr>
      </p:pic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1258888" y="1196975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4135" name="Picture 39" descr="щщ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4508500"/>
            <a:ext cx="1800225" cy="1728788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щщ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268413"/>
            <a:ext cx="5265738" cy="5589587"/>
          </a:xfrm>
          <a:prstGeom prst="rect">
            <a:avLst/>
          </a:prstGeom>
          <a:noFill/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4140200" y="3141663"/>
            <a:ext cx="79216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132138" y="3644900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600"/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4067175" y="2708275"/>
            <a:ext cx="1728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</a:rPr>
              <a:t>Wie</a:t>
            </a:r>
            <a:endParaRPr lang="ru-RU" sz="4000" b="1">
              <a:solidFill>
                <a:srgbClr val="3333FF"/>
              </a:solidFill>
            </a:endParaRP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4211638" y="4292600"/>
            <a:ext cx="1008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</a:rPr>
              <a:t>alt</a:t>
            </a:r>
            <a:endParaRPr lang="ru-RU" sz="4000" b="1">
              <a:solidFill>
                <a:srgbClr val="3333FF"/>
              </a:solidFill>
            </a:endParaRP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3276600" y="3284538"/>
            <a:ext cx="1150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</a:rPr>
              <a:t>du</a:t>
            </a:r>
            <a:endParaRPr lang="ru-RU" sz="4000" b="1">
              <a:solidFill>
                <a:srgbClr val="3333FF"/>
              </a:solidFill>
            </a:endParaRP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5003800" y="328453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</a:rPr>
              <a:t>bist</a:t>
            </a:r>
            <a:endParaRPr lang="ru-RU" sz="4000" b="1">
              <a:solidFill>
                <a:srgbClr val="3333FF"/>
              </a:solidFill>
            </a:endParaRP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1692275" y="5373688"/>
            <a:ext cx="67675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</a:rPr>
              <a:t>Wie alt bist du?</a:t>
            </a:r>
            <a:endParaRPr lang="ru-RU" sz="5400" b="1">
              <a:solidFill>
                <a:srgbClr val="FF0000"/>
              </a:solidFill>
            </a:endParaRPr>
          </a:p>
        </p:txBody>
      </p:sp>
      <p:sp>
        <p:nvSpPr>
          <p:cNvPr id="86028" name="AutoShape 12"/>
          <p:cNvSpPr>
            <a:spLocks noChangeArrowheads="1"/>
          </p:cNvSpPr>
          <p:nvPr/>
        </p:nvSpPr>
        <p:spPr bwMode="auto">
          <a:xfrm rot="-251243">
            <a:off x="827088" y="3068638"/>
            <a:ext cx="1897062" cy="1081087"/>
          </a:xfrm>
          <a:prstGeom prst="cloudCallout">
            <a:avLst>
              <a:gd name="adj1" fmla="val 97634"/>
              <a:gd name="adj2" fmla="val -64338"/>
            </a:avLst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>
                <a:solidFill>
                  <a:srgbClr val="3333FF"/>
                </a:solidFill>
              </a:rPr>
              <a:t>Quak!</a:t>
            </a:r>
          </a:p>
          <a:p>
            <a:pPr algn="ctr"/>
            <a:r>
              <a:rPr lang="en-US" sz="2400" b="1">
                <a:solidFill>
                  <a:srgbClr val="3333FF"/>
                </a:solidFill>
              </a:rPr>
              <a:t>Quak!</a:t>
            </a:r>
            <a:endParaRPr lang="ru-RU" sz="2400" b="1">
              <a:solidFill>
                <a:srgbClr val="3333FF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2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2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2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2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2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2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2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2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1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  <p:bldP spid="86019" grpId="1"/>
      <p:bldP spid="86021" grpId="0"/>
      <p:bldP spid="86021" grpId="1"/>
      <p:bldP spid="86022" grpId="0"/>
      <p:bldP spid="86022" grpId="1"/>
      <p:bldP spid="86023" grpId="0"/>
      <p:bldP spid="86023" grpId="1"/>
      <p:bldP spid="86024" grpId="0"/>
      <p:bldP spid="86024" grpId="1"/>
      <p:bldP spid="86028" grpId="0" build="allAtOnce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1913</TotalTime>
  <Words>376</Words>
  <Application>Microsoft Office PowerPoint</Application>
  <PresentationFormat>Экран (4:3)</PresentationFormat>
  <Paragraphs>196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24</vt:i4>
      </vt:variant>
    </vt:vector>
  </HeadingPairs>
  <TitlesOfParts>
    <vt:vector size="39" baseType="lpstr">
      <vt:lpstr>Algerian</vt:lpstr>
      <vt:lpstr>Arial</vt:lpstr>
      <vt:lpstr>Arial Black</vt:lpstr>
      <vt:lpstr>Bernard MT Condensed</vt:lpstr>
      <vt:lpstr>Calibri</vt:lpstr>
      <vt:lpstr>Garamond</vt:lpstr>
      <vt:lpstr>Impact</vt:lpstr>
      <vt:lpstr>Times New Roman</vt:lpstr>
      <vt:lpstr>Verdana</vt:lpstr>
      <vt:lpstr>Wingdings</vt:lpstr>
      <vt:lpstr>Оформление по умолчанию</vt:lpstr>
      <vt:lpstr>Склон</vt:lpstr>
      <vt:lpstr>Уровень</vt:lpstr>
      <vt:lpstr>Край</vt:lpstr>
      <vt:lpstr>Шары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t460p</dc:creator>
  <cp:lastModifiedBy>t460p</cp:lastModifiedBy>
  <cp:revision>5</cp:revision>
  <dcterms:created xsi:type="dcterms:W3CDTF">2009-11-20T13:51:40Z</dcterms:created>
  <dcterms:modified xsi:type="dcterms:W3CDTF">2020-12-20T17:24:49Z</dcterms:modified>
</cp:coreProperties>
</file>