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797675" cy="9926638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642A-8ECF-43B1-8549-8E86630B6BFA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B00D-7166-4B89-8FBE-E20B79FF0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4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2367-FBE1-4857-A345-5B8713C9CA67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D77-99A1-4E5C-AC24-91A79D0D57A1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1EC5-A168-4ECE-B8D8-5FB830F20EBB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F2D1-4B05-434C-9732-0E9BD3F6F003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DE8-FA4D-433C-8FFC-35798BDDA2C0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8050-DE96-441A-8629-1112D37EAB09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AB7-53D9-465C-883D-ABDCE778B8C5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228C-4122-4FB6-9D28-4702977EE4B9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5649-084B-4135-8D89-11265F40D1F7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7AEE-AE43-4FA2-8D2C-EC95E1476F2F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D54C-BD19-4B26-B2BA-F67E7CD8B148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E4EFC0-0E05-4757-9E05-086583899D98}" type="datetime1">
              <a:rPr lang="ru-RU" smtClean="0"/>
              <a:t>15.11.2020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271A9F-C027-4A61-9914-5A94E65E3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КРУЖЕВНЫЕ БЛИНЧИКИ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772400" cy="91440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9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36845"/>
            <a:ext cx="6479704" cy="4319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1124744"/>
            <a:ext cx="475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И ЖАРИМ БЛИНЧИКИ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9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6912768" cy="38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908720"/>
            <a:ext cx="545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БЛИНЫ ГОТОВЫ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8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12749"/>
            <a:ext cx="4680520" cy="3587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8146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БЛИНАМИ МЫ ПОЛУЧАЕМ ВИТАМИНЫ  ГРУППЫ «В» </a:t>
            </a:r>
            <a:r>
              <a:rPr lang="ru-RU" dirty="0" smtClean="0"/>
              <a:t>ОНИ </a:t>
            </a:r>
          </a:p>
          <a:p>
            <a:r>
              <a:rPr lang="ru-RU" dirty="0" smtClean="0"/>
              <a:t>СОДЕРЖАТСЯ В МУКЕ, </a:t>
            </a:r>
          </a:p>
          <a:p>
            <a:r>
              <a:rPr lang="ru-RU" dirty="0" smtClean="0"/>
              <a:t>А ТАКЖЕ МИНЕРАЛЫ – «ЖЕЛЕЗО», «МАГНИЙ», «ЦИНК», «МЕДЬ».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12749"/>
            <a:ext cx="3063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ЯЙЦА – ЭТО ИСТОЧНИК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БЕЛКА</a:t>
            </a:r>
            <a:r>
              <a:rPr lang="ru-RU" dirty="0" smtClean="0"/>
              <a:t>, И ВИТАМИНОВ</a:t>
            </a:r>
          </a:p>
          <a:p>
            <a:r>
              <a:rPr lang="ru-RU" dirty="0" smtClean="0"/>
              <a:t>А, Е, 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573016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МОЛОЧНЫХ ПРОДУКТАХ</a:t>
            </a:r>
          </a:p>
          <a:p>
            <a:r>
              <a:rPr lang="ru-RU" dirty="0" smtClean="0"/>
              <a:t>- КАЛЬЦИЙ И ВИТАМИН Д.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51216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РЕЦЕПТ: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291264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0,5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ЛИТРА</a:t>
            </a:r>
            <a:r>
              <a:rPr lang="ru-RU" dirty="0" smtClean="0"/>
              <a:t>  МОЛОКА</a:t>
            </a:r>
          </a:p>
          <a:p>
            <a:r>
              <a:rPr lang="ru-RU" dirty="0" smtClean="0"/>
              <a:t>1 ЯЙЦО	</a:t>
            </a:r>
          </a:p>
          <a:p>
            <a:r>
              <a:rPr lang="ru-RU" dirty="0" smtClean="0"/>
              <a:t>2 СТОЛОВЫЕ ЛОЖКИ САХАРА	</a:t>
            </a:r>
          </a:p>
          <a:p>
            <a:r>
              <a:rPr lang="ru-RU" dirty="0" smtClean="0"/>
              <a:t>200 ГР. МУКИ </a:t>
            </a:r>
          </a:p>
          <a:p>
            <a:r>
              <a:rPr lang="ru-RU" dirty="0" smtClean="0"/>
              <a:t>1 ПАК. ВАНИЛИНА</a:t>
            </a:r>
          </a:p>
          <a:p>
            <a:r>
              <a:rPr lang="ru-RU" dirty="0" smtClean="0"/>
              <a:t>2СТ. ЛОЖКИ РАСТИТЕЛЬГО МАСЛА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8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948264" cy="456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1052736"/>
            <a:ext cx="69127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МОЛОКО СЛЕГКА ПОДОГРЕТЬ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8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17293"/>
            <a:ext cx="6732240" cy="4488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1640" y="1412776"/>
            <a:ext cx="4633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ДОБАВИТЬ ЯЙЦО , САХАР И ВЗБИТЬ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8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96546"/>
            <a:ext cx="6120680" cy="40804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55776" y="1124744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ДОБАВЛЯЕМ МУКУ И ТЧАТЕЛЬНО ВЗБИВАЕМ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9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384"/>
            <a:ext cx="6228184" cy="4152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7704" y="1052736"/>
            <a:ext cx="652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ДОБАВИТЬ 2 ЛОЖКИ РАСТИТЕЛЬНОГ МАСЛА </a:t>
            </a:r>
          </a:p>
          <a:p>
            <a:r>
              <a:rPr lang="ru-RU" dirty="0" smtClean="0"/>
              <a:t>И ТАКЖЕ ТЧАТЕЛЬНО ПЕРЕМЕШАТЬ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336704" cy="42721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8686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РАСКОЛИТЬ СКОВОРОДУ,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НАЛИТЬ РАСТИТЕЛЬНОЕ МАСЛО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9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10235"/>
            <a:ext cx="6660232" cy="4440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14169" y="534794"/>
            <a:ext cx="10652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НАЛИВАЕМ ТЕСТО НА РАСКАЛЕННУЮ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СКОВОРОДУ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114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Verdana</vt:lpstr>
      <vt:lpstr>Wingdings 2</vt:lpstr>
      <vt:lpstr>Аспект</vt:lpstr>
      <vt:lpstr>КРУЖЕВНЫЕ БЛИНЧИКИ</vt:lpstr>
      <vt:lpstr>Презентация PowerPoint</vt:lpstr>
      <vt:lpstr>РЕЦЕПТ: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КРУЖЕВНЫЕ БЛИНЧИКИ</dc:title>
  <dc:creator>RePack by Diakov</dc:creator>
  <cp:lastModifiedBy>t460p</cp:lastModifiedBy>
  <cp:revision>12</cp:revision>
  <cp:lastPrinted>2015-12-25T03:28:17Z</cp:lastPrinted>
  <dcterms:created xsi:type="dcterms:W3CDTF">2015-01-24T13:34:50Z</dcterms:created>
  <dcterms:modified xsi:type="dcterms:W3CDTF">2020-11-15T13:27:54Z</dcterms:modified>
</cp:coreProperties>
</file>