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F852B-052A-4262-8D7F-989E7E3B5638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24EE5-F214-4F1B-80F7-88B7702F6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A05-D01B-4E2B-8A90-80A4167A1EF1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09A2-5B3A-4205-82E6-2EB82116923B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E8D0-B444-4A34-828C-9F716F7DB9E8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9CC1-48F4-4F55-AD32-62CBFE17DC83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502B-DF43-4ABC-B442-22830EF3E767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FAE-4A1D-46FD-B988-E50ED1E782E5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4043-E813-4908-894A-9460A0B28733}" type="datetime1">
              <a:rPr lang="en-US" smtClean="0"/>
              <a:t>9/22/2020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1A2B-E3F5-4059-9B13-418C416D5B64}" type="datetime1">
              <a:rPr lang="en-US" smtClean="0"/>
              <a:t>9/22/2020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4028-C10D-40F5-88C3-B3EA5DC05948}" type="datetime1">
              <a:rPr lang="en-US" smtClean="0"/>
              <a:t>9/22/2020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723C-982A-4856-94D8-1D3549B7FC5F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5D01-0581-43FD-B63F-DE7BE6B03934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DE2D1-6EFF-4093-B2CE-F55FB571CC8A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Myppt.ru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iki\presentasii\gotovie\&#1091;2.1.2\04%20-%20&#1052;.&#1043;&#1083;&#1080;&#1085;&#1082;&#1072;.%20&#1055;&#1072;&#1090;&#1088;&#1080;&#1086;&#1090;&#1080;&#1095;&#1077;&#1089;&#1082;&#1072;&#1103;%20&#1087;&#1077;&#1089;&#1085;&#1103;..mp3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iki\presentasii\gotovie\&#1091;2.1.2\01%20-%20&#1052;.%20&#1052;&#1091;&#1089;&#1086;&#1088;&#1075;&#1089;&#1082;&#1080;&#1081;.%20&#1056;&#1072;&#1089;&#1089;&#1074;&#1077;&#1090;%20&#1085;&#1072;%20&#1052;&#1086;&#1089;&#1082;&#1074;&#1077;-&#1088;&#1077;&#1082;&#1077;.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iki\presentasii\gotovie\&#1091;2.1.2\03%20-%20&#1040;.%20&#1040;&#1083;&#1077;&#1082;&#1089;&#1072;&#1085;&#1076;&#1088;&#1086;&#1074;.%20&#1043;&#1086;&#1089;&#1091;&#1076;&#1072;&#1088;&#1089;&#1090;&#1074;&#1077;&#1085;&#1085;&#1099;&#1081;%20&#1075;&#1080;&#1084;&#1085;%20&#1056;.&#1060;.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Россия – Родина моя!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8193436" cy="49996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0561768">
            <a:off x="287693" y="3344471"/>
            <a:ext cx="18776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Viki.rdf.ru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Гимн – главная песня страны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4343400"/>
            <a:ext cx="2805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МОЩНО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19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Музыка  Александрова    слова  Михалкова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1981200"/>
            <a:ext cx="2178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Гордо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3800" y="3200400"/>
            <a:ext cx="5019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Торжественно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М.И. Глинка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Патриотическая песня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04 - М.Глинка. Патриотическая песня.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  <p:pic>
        <p:nvPicPr>
          <p:cNvPr id="6" name="Рисунок 5" descr="gli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676400"/>
            <a:ext cx="3695471" cy="4703327"/>
          </a:xfrm>
          <a:prstGeom prst="rect">
            <a:avLst/>
          </a:prstGeom>
        </p:spPr>
      </p:pic>
      <p:pic>
        <p:nvPicPr>
          <p:cNvPr id="7" name="Рисунок 6" descr="флаг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2057400"/>
            <a:ext cx="4724400" cy="3543300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3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Домашнее задание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Сочинить рассказ или стихотворение о Родине.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24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опубликована на сайте - </a:t>
            </a:r>
            <a:r>
              <a:rPr lang="en-US" dirty="0" smtClean="0"/>
              <a:t>Viki.rdf.ru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0632" y="2967335"/>
            <a:ext cx="5562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Лариса Пилюгина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Мусоргский                       Модест Петрович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musorgski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0999" y="1524000"/>
            <a:ext cx="4167573" cy="4953000"/>
          </a:xfrm>
        </p:spPr>
      </p:pic>
      <p:sp>
        <p:nvSpPr>
          <p:cNvPr id="5" name="TextBox 4"/>
          <p:cNvSpPr txBox="1"/>
          <p:nvPr/>
        </p:nvSpPr>
        <p:spPr>
          <a:xfrm>
            <a:off x="4648200" y="1981200"/>
            <a:ext cx="4073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Рассвет на Москве реке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Рисунок 5" descr="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-31302"/>
            <a:ext cx="8305800" cy="6984684"/>
          </a:xfrm>
          <a:prstGeom prst="rect">
            <a:avLst/>
          </a:prstGeom>
        </p:spPr>
      </p:pic>
      <p:pic>
        <p:nvPicPr>
          <p:cNvPr id="8" name="01 - М. Мусоргский. Рассвет на Москве-реке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9600" y="6096000"/>
            <a:ext cx="304800" cy="304800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93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Здравствуй, Родина моя!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Утром солнышко встаёт.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Всех на улицу зовёт.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Выхожу из дома я – 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Здравствуй улица моя</a:t>
            </a:r>
            <a:endParaRPr lang="ru-RU" sz="48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Я пою, и в вышине,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Подпевают птицы мне,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Травы </a:t>
            </a:r>
            <a:r>
              <a:rPr lang="ru-RU" sz="4800" dirty="0">
                <a:solidFill>
                  <a:srgbClr val="002060"/>
                </a:solidFill>
                <a:latin typeface="Georgia" pitchFamily="18" charset="0"/>
              </a:rPr>
              <a:t>ш</a:t>
            </a:r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епчут мне в пути,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Ты скорей, дружок , расти.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Подпеваю  травам я,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Подпеваю ветрам я,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Подпеваю солнцу я – 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Здравствуй, Родина моя!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l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677" y="1219200"/>
            <a:ext cx="8718628" cy="5257799"/>
          </a:xfr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691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2186" y="0"/>
            <a:ext cx="5840146" cy="6858000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Гимн России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Россия – священная наша держава,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Россия – любимая наша страна.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Могучая воля, великая слава –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Твоё достоянье на все времена!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Славься, Отечество наше свободное,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Братских народов союз вековой,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Предками данная мудрость народная!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Славься, страна! Мы гордимся тобой!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3 - А. Александров. Государственный гимн Р.Ф.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304800" cy="304800"/>
          </a:xfrm>
          <a:prstGeom prst="rect">
            <a:avLst/>
          </a:prstGeom>
        </p:spPr>
      </p:pic>
      <p:pic>
        <p:nvPicPr>
          <p:cNvPr id="5" name="Рисунок 4" descr="fla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150" y="685800"/>
            <a:ext cx="9097699" cy="5486399"/>
          </a:xfrm>
          <a:prstGeom prst="rect">
            <a:avLst/>
          </a:prstGeom>
        </p:spPr>
      </p:pic>
      <p:pic>
        <p:nvPicPr>
          <p:cNvPr id="6" name="Рисунок 5" descr="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2905"/>
            <a:ext cx="9144000" cy="6092190"/>
          </a:xfrm>
          <a:prstGeom prst="rect">
            <a:avLst/>
          </a:prstGeom>
        </p:spPr>
      </p:pic>
      <p:pic>
        <p:nvPicPr>
          <p:cNvPr id="7" name="Рисунок 6" descr="0ce72755088a18740af80d4f14353721_big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  <p:pic>
        <p:nvPicPr>
          <p:cNvPr id="8" name="Рисунок 7" descr="hram_kris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0" y="0"/>
            <a:ext cx="9144000" cy="6657474"/>
          </a:xfrm>
          <a:prstGeom prst="rect">
            <a:avLst/>
          </a:prstGeom>
        </p:spPr>
      </p:pic>
      <p:pic>
        <p:nvPicPr>
          <p:cNvPr id="9" name="Рисунок 8" descr="photoreport_31_4877.jpg"/>
          <p:cNvPicPr>
            <a:picLocks noChangeAspect="1"/>
          </p:cNvPicPr>
          <p:nvPr/>
        </p:nvPicPr>
        <p:blipFill>
          <a:blip r:embed="rId8" cstate="print"/>
          <a:srcRect l="10000"/>
          <a:stretch>
            <a:fillRect/>
          </a:stretch>
        </p:blipFill>
        <p:spPr>
          <a:xfrm>
            <a:off x="0" y="0"/>
            <a:ext cx="9144000" cy="6736860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0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170</Words>
  <Application>Microsoft Office PowerPoint</Application>
  <PresentationFormat>Экран (4:3)</PresentationFormat>
  <Paragraphs>48</Paragraphs>
  <Slides>12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Тема Office</vt:lpstr>
      <vt:lpstr>Россия – Родина моя!</vt:lpstr>
      <vt:lpstr>Мусоргский                       Модест Петрович</vt:lpstr>
      <vt:lpstr>Здравствуй, Родина моя!</vt:lpstr>
      <vt:lpstr>Презентация PowerPoint</vt:lpstr>
      <vt:lpstr>Презентация PowerPoint</vt:lpstr>
      <vt:lpstr>Презентация PowerPoint</vt:lpstr>
      <vt:lpstr>Презентация PowerPoint</vt:lpstr>
      <vt:lpstr>Гимн России</vt:lpstr>
      <vt:lpstr>Презентация PowerPoint</vt:lpstr>
      <vt:lpstr>Гимн – главная песня страны</vt:lpstr>
      <vt:lpstr>М.И. Глинка Патриотическая песня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viki</dc:creator>
  <cp:lastModifiedBy>t460p</cp:lastModifiedBy>
  <cp:revision>11</cp:revision>
  <dcterms:modified xsi:type="dcterms:W3CDTF">2020-09-22T05:13:07Z</dcterms:modified>
</cp:coreProperties>
</file>