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2" r:id="rId4"/>
    <p:sldId id="266" r:id="rId5"/>
    <p:sldId id="261" r:id="rId6"/>
    <p:sldId id="267" r:id="rId7"/>
    <p:sldId id="260" r:id="rId8"/>
    <p:sldId id="263" r:id="rId9"/>
    <p:sldId id="270" r:id="rId10"/>
    <p:sldId id="265" r:id="rId11"/>
    <p:sldId id="269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2A48D-22FC-4586-AAB3-444B76F66A33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7B2E9-F34E-4EE2-A689-42960C5AA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32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1392-E943-4068-AEE2-54239CCF0899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4D4A-1925-4C5F-8FE2-12674F51714C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7B75-2066-4D54-91AE-11C314835EF7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50AE-EE8A-4F0A-B2DA-96BCEA585702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EAFF-FC54-4139-B07E-9DC1D7F9988B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5693-D60B-44BD-B03E-5ADA5909920A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0AA5-F3DD-4AE7-80E3-A465C3802475}" type="datetime1">
              <a:rPr lang="ru-RU" smtClean="0"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FF94-2BBF-4377-9508-A80B0108FBBA}" type="datetime1">
              <a:rPr lang="ru-RU" smtClean="0"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FAD-E3F1-45C5-89A3-DEA9C54393CD}" type="datetime1">
              <a:rPr lang="ru-RU" smtClean="0"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0CAC-32A7-455C-9659-CF3A64785046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2B54-F4E4-48DA-83C8-E4FD1CC2674D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92374-BBFD-4977-92E3-67D2B74FE738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755626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Тадж-Махал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Внутреннее убранство Тадж-Махала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90" y="1484784"/>
            <a:ext cx="746344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завораживает своей красотой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632848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144000" cy="698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рельефными узорами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72728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Изначально мавзолей был украшен драгоценными камнями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488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жемчугом,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328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двери были из чистого серебра.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5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трёх сторон Тадж-Махал окружён прекрасным парком.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88831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обеим сторонам от мавзолея стоят две мечети.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4"/>
          <a:stretch/>
        </p:blipFill>
        <p:spPr bwMode="auto">
          <a:xfrm>
            <a:off x="457200" y="1700808"/>
            <a:ext cx="82296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переводе с персидского языка «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тадж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махал» означает «корона всех дворцов».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674"/>
            <a:ext cx="7344816" cy="468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Тадж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Махал был внесен в список Всемирного Наследия ЮНЕСКО в 1983 году.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984775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Тадж-Махал -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56792"/>
            <a:ext cx="47525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мавзолей-мечеть, который является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одним из шедевров мировой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архитектуры</a:t>
            </a:r>
            <a:r>
              <a:rPr lang="ru-RU" dirty="0"/>
              <a:t>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 descr="C:\Documents and Settings\123\Мои документы\Еркен\Картинки\taj-mahal-history-in-hindi-wallpaper-2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75252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Находится в Индии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городе Агра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9928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3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Тадж-Махал был построен на участке земли к югу от окружённой крепостной стеной Агры.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84076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5724128" y="4869160"/>
            <a:ext cx="1311448" cy="1181819"/>
          </a:xfrm>
          <a:custGeom>
            <a:avLst/>
            <a:gdLst>
              <a:gd name="connsiteX0" fmla="*/ 526444 w 1311448"/>
              <a:gd name="connsiteY0" fmla="*/ 983411 h 1181819"/>
              <a:gd name="connsiteX1" fmla="*/ 362542 w 1311448"/>
              <a:gd name="connsiteY1" fmla="*/ 966159 h 1181819"/>
              <a:gd name="connsiteX2" fmla="*/ 259025 w 1311448"/>
              <a:gd name="connsiteY2" fmla="*/ 931653 h 1181819"/>
              <a:gd name="connsiteX3" fmla="*/ 224519 w 1311448"/>
              <a:gd name="connsiteY3" fmla="*/ 914400 h 1181819"/>
              <a:gd name="connsiteX4" fmla="*/ 198640 w 1311448"/>
              <a:gd name="connsiteY4" fmla="*/ 888521 h 1181819"/>
              <a:gd name="connsiteX5" fmla="*/ 146881 w 1311448"/>
              <a:gd name="connsiteY5" fmla="*/ 854015 h 1181819"/>
              <a:gd name="connsiteX6" fmla="*/ 51991 w 1311448"/>
              <a:gd name="connsiteY6" fmla="*/ 750498 h 1181819"/>
              <a:gd name="connsiteX7" fmla="*/ 26112 w 1311448"/>
              <a:gd name="connsiteY7" fmla="*/ 715993 h 1181819"/>
              <a:gd name="connsiteX8" fmla="*/ 17485 w 1311448"/>
              <a:gd name="connsiteY8" fmla="*/ 690113 h 1181819"/>
              <a:gd name="connsiteX9" fmla="*/ 232 w 1311448"/>
              <a:gd name="connsiteY9" fmla="*/ 664234 h 1181819"/>
              <a:gd name="connsiteX10" fmla="*/ 17485 w 1311448"/>
              <a:gd name="connsiteY10" fmla="*/ 508959 h 1181819"/>
              <a:gd name="connsiteX11" fmla="*/ 34738 w 1311448"/>
              <a:gd name="connsiteY11" fmla="*/ 474453 h 1181819"/>
              <a:gd name="connsiteX12" fmla="*/ 51991 w 1311448"/>
              <a:gd name="connsiteY12" fmla="*/ 396815 h 1181819"/>
              <a:gd name="connsiteX13" fmla="*/ 69244 w 1311448"/>
              <a:gd name="connsiteY13" fmla="*/ 370936 h 1181819"/>
              <a:gd name="connsiteX14" fmla="*/ 112376 w 1311448"/>
              <a:gd name="connsiteY14" fmla="*/ 301925 h 1181819"/>
              <a:gd name="connsiteX15" fmla="*/ 138255 w 1311448"/>
              <a:gd name="connsiteY15" fmla="*/ 284672 h 1181819"/>
              <a:gd name="connsiteX16" fmla="*/ 190014 w 1311448"/>
              <a:gd name="connsiteY16" fmla="*/ 224287 h 1181819"/>
              <a:gd name="connsiteX17" fmla="*/ 198640 w 1311448"/>
              <a:gd name="connsiteY17" fmla="*/ 198408 h 1181819"/>
              <a:gd name="connsiteX18" fmla="*/ 250398 w 1311448"/>
              <a:gd name="connsiteY18" fmla="*/ 172528 h 1181819"/>
              <a:gd name="connsiteX19" fmla="*/ 284904 w 1311448"/>
              <a:gd name="connsiteY19" fmla="*/ 146649 h 1181819"/>
              <a:gd name="connsiteX20" fmla="*/ 328036 w 1311448"/>
              <a:gd name="connsiteY20" fmla="*/ 138023 h 1181819"/>
              <a:gd name="connsiteX21" fmla="*/ 431553 w 1311448"/>
              <a:gd name="connsiteY21" fmla="*/ 112144 h 1181819"/>
              <a:gd name="connsiteX22" fmla="*/ 509191 w 1311448"/>
              <a:gd name="connsiteY22" fmla="*/ 86264 h 1181819"/>
              <a:gd name="connsiteX23" fmla="*/ 543697 w 1311448"/>
              <a:gd name="connsiteY23" fmla="*/ 69011 h 1181819"/>
              <a:gd name="connsiteX24" fmla="*/ 629961 w 1311448"/>
              <a:gd name="connsiteY24" fmla="*/ 51759 h 1181819"/>
              <a:gd name="connsiteX25" fmla="*/ 707598 w 1311448"/>
              <a:gd name="connsiteY25" fmla="*/ 25879 h 1181819"/>
              <a:gd name="connsiteX26" fmla="*/ 819742 w 1311448"/>
              <a:gd name="connsiteY26" fmla="*/ 0 h 1181819"/>
              <a:gd name="connsiteX27" fmla="*/ 1173425 w 1311448"/>
              <a:gd name="connsiteY27" fmla="*/ 8627 h 1181819"/>
              <a:gd name="connsiteX28" fmla="*/ 1233810 w 1311448"/>
              <a:gd name="connsiteY28" fmla="*/ 51759 h 1181819"/>
              <a:gd name="connsiteX29" fmla="*/ 1259689 w 1311448"/>
              <a:gd name="connsiteY29" fmla="*/ 60385 h 1181819"/>
              <a:gd name="connsiteX30" fmla="*/ 1302821 w 1311448"/>
              <a:gd name="connsiteY30" fmla="*/ 138023 h 1181819"/>
              <a:gd name="connsiteX31" fmla="*/ 1311448 w 1311448"/>
              <a:gd name="connsiteY31" fmla="*/ 172528 h 1181819"/>
              <a:gd name="connsiteX32" fmla="*/ 1302821 w 1311448"/>
              <a:gd name="connsiteY32" fmla="*/ 612476 h 1181819"/>
              <a:gd name="connsiteX33" fmla="*/ 1276942 w 1311448"/>
              <a:gd name="connsiteY33" fmla="*/ 646981 h 1181819"/>
              <a:gd name="connsiteX34" fmla="*/ 1268315 w 1311448"/>
              <a:gd name="connsiteY34" fmla="*/ 681487 h 1181819"/>
              <a:gd name="connsiteX35" fmla="*/ 1251063 w 1311448"/>
              <a:gd name="connsiteY35" fmla="*/ 724619 h 1181819"/>
              <a:gd name="connsiteX36" fmla="*/ 1233810 w 1311448"/>
              <a:gd name="connsiteY36" fmla="*/ 759125 h 1181819"/>
              <a:gd name="connsiteX37" fmla="*/ 1225183 w 1311448"/>
              <a:gd name="connsiteY37" fmla="*/ 785004 h 1181819"/>
              <a:gd name="connsiteX38" fmla="*/ 1199304 w 1311448"/>
              <a:gd name="connsiteY38" fmla="*/ 819510 h 1181819"/>
              <a:gd name="connsiteX39" fmla="*/ 1147546 w 1311448"/>
              <a:gd name="connsiteY39" fmla="*/ 905774 h 1181819"/>
              <a:gd name="connsiteX40" fmla="*/ 1078534 w 1311448"/>
              <a:gd name="connsiteY40" fmla="*/ 974785 h 1181819"/>
              <a:gd name="connsiteX41" fmla="*/ 1044029 w 1311448"/>
              <a:gd name="connsiteY41" fmla="*/ 1009291 h 1181819"/>
              <a:gd name="connsiteX42" fmla="*/ 983644 w 1311448"/>
              <a:gd name="connsiteY42" fmla="*/ 1035170 h 1181819"/>
              <a:gd name="connsiteX43" fmla="*/ 940512 w 1311448"/>
              <a:gd name="connsiteY43" fmla="*/ 1069676 h 1181819"/>
              <a:gd name="connsiteX44" fmla="*/ 906006 w 1311448"/>
              <a:gd name="connsiteY44" fmla="*/ 1104181 h 1181819"/>
              <a:gd name="connsiteX45" fmla="*/ 836995 w 1311448"/>
              <a:gd name="connsiteY45" fmla="*/ 1138687 h 1181819"/>
              <a:gd name="connsiteX46" fmla="*/ 802489 w 1311448"/>
              <a:gd name="connsiteY46" fmla="*/ 1155940 h 1181819"/>
              <a:gd name="connsiteX47" fmla="*/ 776610 w 1311448"/>
              <a:gd name="connsiteY47" fmla="*/ 1173193 h 1181819"/>
              <a:gd name="connsiteX48" fmla="*/ 724851 w 1311448"/>
              <a:gd name="connsiteY48" fmla="*/ 1181819 h 1181819"/>
              <a:gd name="connsiteX49" fmla="*/ 690346 w 1311448"/>
              <a:gd name="connsiteY49" fmla="*/ 1164566 h 1181819"/>
              <a:gd name="connsiteX50" fmla="*/ 664466 w 1311448"/>
              <a:gd name="connsiteY50" fmla="*/ 1155940 h 1181819"/>
              <a:gd name="connsiteX51" fmla="*/ 560949 w 1311448"/>
              <a:gd name="connsiteY51" fmla="*/ 1104181 h 1181819"/>
              <a:gd name="connsiteX52" fmla="*/ 535070 w 1311448"/>
              <a:gd name="connsiteY52" fmla="*/ 1095555 h 1181819"/>
              <a:gd name="connsiteX53" fmla="*/ 483312 w 1311448"/>
              <a:gd name="connsiteY53" fmla="*/ 1069676 h 1181819"/>
              <a:gd name="connsiteX54" fmla="*/ 483312 w 1311448"/>
              <a:gd name="connsiteY54" fmla="*/ 1009291 h 118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311448" h="1181819">
                <a:moveTo>
                  <a:pt x="526444" y="983411"/>
                </a:moveTo>
                <a:cubicBezTo>
                  <a:pt x="471810" y="977660"/>
                  <a:pt x="416839" y="974512"/>
                  <a:pt x="362542" y="966159"/>
                </a:cubicBezTo>
                <a:cubicBezTo>
                  <a:pt x="334362" y="961824"/>
                  <a:pt x="286757" y="943979"/>
                  <a:pt x="259025" y="931653"/>
                </a:cubicBezTo>
                <a:cubicBezTo>
                  <a:pt x="247274" y="926430"/>
                  <a:pt x="234983" y="921874"/>
                  <a:pt x="224519" y="914400"/>
                </a:cubicBezTo>
                <a:cubicBezTo>
                  <a:pt x="214592" y="907309"/>
                  <a:pt x="208270" y="896011"/>
                  <a:pt x="198640" y="888521"/>
                </a:cubicBezTo>
                <a:cubicBezTo>
                  <a:pt x="182272" y="875791"/>
                  <a:pt x="164134" y="865517"/>
                  <a:pt x="146881" y="854015"/>
                </a:cubicBezTo>
                <a:cubicBezTo>
                  <a:pt x="91160" y="816868"/>
                  <a:pt x="124646" y="842967"/>
                  <a:pt x="51991" y="750498"/>
                </a:cubicBezTo>
                <a:cubicBezTo>
                  <a:pt x="43108" y="739193"/>
                  <a:pt x="26112" y="715993"/>
                  <a:pt x="26112" y="715993"/>
                </a:cubicBezTo>
                <a:cubicBezTo>
                  <a:pt x="23236" y="707366"/>
                  <a:pt x="21552" y="698246"/>
                  <a:pt x="17485" y="690113"/>
                </a:cubicBezTo>
                <a:cubicBezTo>
                  <a:pt x="12848" y="680840"/>
                  <a:pt x="841" y="674584"/>
                  <a:pt x="232" y="664234"/>
                </a:cubicBezTo>
                <a:cubicBezTo>
                  <a:pt x="-976" y="643705"/>
                  <a:pt x="2208" y="549698"/>
                  <a:pt x="17485" y="508959"/>
                </a:cubicBezTo>
                <a:cubicBezTo>
                  <a:pt x="22000" y="496918"/>
                  <a:pt x="28987" y="485955"/>
                  <a:pt x="34738" y="474453"/>
                </a:cubicBezTo>
                <a:cubicBezTo>
                  <a:pt x="36272" y="466783"/>
                  <a:pt x="47425" y="407470"/>
                  <a:pt x="51991" y="396815"/>
                </a:cubicBezTo>
                <a:cubicBezTo>
                  <a:pt x="56075" y="387286"/>
                  <a:pt x="64100" y="379938"/>
                  <a:pt x="69244" y="370936"/>
                </a:cubicBezTo>
                <a:cubicBezTo>
                  <a:pt x="87467" y="339047"/>
                  <a:pt x="84885" y="329416"/>
                  <a:pt x="112376" y="301925"/>
                </a:cubicBezTo>
                <a:cubicBezTo>
                  <a:pt x="119707" y="294594"/>
                  <a:pt x="130290" y="291309"/>
                  <a:pt x="138255" y="284672"/>
                </a:cubicBezTo>
                <a:cubicBezTo>
                  <a:pt x="162285" y="264647"/>
                  <a:pt x="170975" y="249672"/>
                  <a:pt x="190014" y="224287"/>
                </a:cubicBezTo>
                <a:cubicBezTo>
                  <a:pt x="192889" y="215661"/>
                  <a:pt x="192960" y="205508"/>
                  <a:pt x="198640" y="198408"/>
                </a:cubicBezTo>
                <a:cubicBezTo>
                  <a:pt x="210801" y="183206"/>
                  <a:pt x="233350" y="178211"/>
                  <a:pt x="250398" y="172528"/>
                </a:cubicBezTo>
                <a:cubicBezTo>
                  <a:pt x="261900" y="163902"/>
                  <a:pt x="271766" y="152488"/>
                  <a:pt x="284904" y="146649"/>
                </a:cubicBezTo>
                <a:cubicBezTo>
                  <a:pt x="298302" y="140694"/>
                  <a:pt x="313992" y="142236"/>
                  <a:pt x="328036" y="138023"/>
                </a:cubicBezTo>
                <a:cubicBezTo>
                  <a:pt x="429509" y="107581"/>
                  <a:pt x="304022" y="130362"/>
                  <a:pt x="431553" y="112144"/>
                </a:cubicBezTo>
                <a:cubicBezTo>
                  <a:pt x="457432" y="103517"/>
                  <a:pt x="483730" y="96057"/>
                  <a:pt x="509191" y="86264"/>
                </a:cubicBezTo>
                <a:cubicBezTo>
                  <a:pt x="521193" y="81648"/>
                  <a:pt x="531332" y="72544"/>
                  <a:pt x="543697" y="69011"/>
                </a:cubicBezTo>
                <a:cubicBezTo>
                  <a:pt x="571893" y="60955"/>
                  <a:pt x="601602" y="59222"/>
                  <a:pt x="629961" y="51759"/>
                </a:cubicBezTo>
                <a:cubicBezTo>
                  <a:pt x="656342" y="44817"/>
                  <a:pt x="681133" y="32495"/>
                  <a:pt x="707598" y="25879"/>
                </a:cubicBezTo>
                <a:cubicBezTo>
                  <a:pt x="767823" y="10824"/>
                  <a:pt x="730530" y="19825"/>
                  <a:pt x="819742" y="0"/>
                </a:cubicBezTo>
                <a:cubicBezTo>
                  <a:pt x="937636" y="2876"/>
                  <a:pt x="1055757" y="783"/>
                  <a:pt x="1173425" y="8627"/>
                </a:cubicBezTo>
                <a:cubicBezTo>
                  <a:pt x="1206525" y="10834"/>
                  <a:pt x="1210524" y="36235"/>
                  <a:pt x="1233810" y="51759"/>
                </a:cubicBezTo>
                <a:cubicBezTo>
                  <a:pt x="1241376" y="56803"/>
                  <a:pt x="1251063" y="57510"/>
                  <a:pt x="1259689" y="60385"/>
                </a:cubicBezTo>
                <a:cubicBezTo>
                  <a:pt x="1290586" y="106731"/>
                  <a:pt x="1291432" y="98164"/>
                  <a:pt x="1302821" y="138023"/>
                </a:cubicBezTo>
                <a:cubicBezTo>
                  <a:pt x="1306078" y="149423"/>
                  <a:pt x="1308572" y="161026"/>
                  <a:pt x="1311448" y="172528"/>
                </a:cubicBezTo>
                <a:cubicBezTo>
                  <a:pt x="1308572" y="319177"/>
                  <a:pt x="1313460" y="466185"/>
                  <a:pt x="1302821" y="612476"/>
                </a:cubicBezTo>
                <a:cubicBezTo>
                  <a:pt x="1301778" y="626815"/>
                  <a:pt x="1283372" y="634122"/>
                  <a:pt x="1276942" y="646981"/>
                </a:cubicBezTo>
                <a:cubicBezTo>
                  <a:pt x="1271640" y="657585"/>
                  <a:pt x="1272064" y="670239"/>
                  <a:pt x="1268315" y="681487"/>
                </a:cubicBezTo>
                <a:cubicBezTo>
                  <a:pt x="1263418" y="696177"/>
                  <a:pt x="1257352" y="710469"/>
                  <a:pt x="1251063" y="724619"/>
                </a:cubicBezTo>
                <a:cubicBezTo>
                  <a:pt x="1245840" y="736370"/>
                  <a:pt x="1238876" y="747305"/>
                  <a:pt x="1233810" y="759125"/>
                </a:cubicBezTo>
                <a:cubicBezTo>
                  <a:pt x="1230228" y="767483"/>
                  <a:pt x="1229694" y="777109"/>
                  <a:pt x="1225183" y="785004"/>
                </a:cubicBezTo>
                <a:cubicBezTo>
                  <a:pt x="1218050" y="797487"/>
                  <a:pt x="1206924" y="807318"/>
                  <a:pt x="1199304" y="819510"/>
                </a:cubicBezTo>
                <a:cubicBezTo>
                  <a:pt x="1176617" y="855809"/>
                  <a:pt x="1182993" y="870327"/>
                  <a:pt x="1147546" y="905774"/>
                </a:cubicBezTo>
                <a:lnTo>
                  <a:pt x="1078534" y="974785"/>
                </a:lnTo>
                <a:cubicBezTo>
                  <a:pt x="1067032" y="986287"/>
                  <a:pt x="1058578" y="1002017"/>
                  <a:pt x="1044029" y="1009291"/>
                </a:cubicBezTo>
                <a:cubicBezTo>
                  <a:pt x="1001390" y="1030610"/>
                  <a:pt x="1021723" y="1022478"/>
                  <a:pt x="983644" y="1035170"/>
                </a:cubicBezTo>
                <a:cubicBezTo>
                  <a:pt x="969267" y="1046672"/>
                  <a:pt x="954273" y="1057444"/>
                  <a:pt x="940512" y="1069676"/>
                </a:cubicBezTo>
                <a:cubicBezTo>
                  <a:pt x="928355" y="1080483"/>
                  <a:pt x="918846" y="1094195"/>
                  <a:pt x="906006" y="1104181"/>
                </a:cubicBezTo>
                <a:cubicBezTo>
                  <a:pt x="859986" y="1139974"/>
                  <a:pt x="876118" y="1121920"/>
                  <a:pt x="836995" y="1138687"/>
                </a:cubicBezTo>
                <a:cubicBezTo>
                  <a:pt x="825175" y="1143753"/>
                  <a:pt x="813654" y="1149560"/>
                  <a:pt x="802489" y="1155940"/>
                </a:cubicBezTo>
                <a:cubicBezTo>
                  <a:pt x="793487" y="1161084"/>
                  <a:pt x="786446" y="1169915"/>
                  <a:pt x="776610" y="1173193"/>
                </a:cubicBezTo>
                <a:cubicBezTo>
                  <a:pt x="760017" y="1178724"/>
                  <a:pt x="742104" y="1178944"/>
                  <a:pt x="724851" y="1181819"/>
                </a:cubicBezTo>
                <a:cubicBezTo>
                  <a:pt x="713349" y="1176068"/>
                  <a:pt x="702166" y="1169631"/>
                  <a:pt x="690346" y="1164566"/>
                </a:cubicBezTo>
                <a:cubicBezTo>
                  <a:pt x="681988" y="1160984"/>
                  <a:pt x="672415" y="1160356"/>
                  <a:pt x="664466" y="1155940"/>
                </a:cubicBezTo>
                <a:cubicBezTo>
                  <a:pt x="564128" y="1100197"/>
                  <a:pt x="661715" y="1137769"/>
                  <a:pt x="560949" y="1104181"/>
                </a:cubicBezTo>
                <a:lnTo>
                  <a:pt x="535070" y="1095555"/>
                </a:lnTo>
                <a:cubicBezTo>
                  <a:pt x="525023" y="1092206"/>
                  <a:pt x="487492" y="1082216"/>
                  <a:pt x="483312" y="1069676"/>
                </a:cubicBezTo>
                <a:cubicBezTo>
                  <a:pt x="476947" y="1050581"/>
                  <a:pt x="483312" y="1029419"/>
                  <a:pt x="483312" y="1009291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Тадж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Махал – главная достопримечательность Агры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70567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Властитель и его любимая жена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60379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6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58417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Здание начали строить примерно в 1632 году и завершили в 1653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году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358985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 b="14519"/>
          <a:stretch/>
        </p:blipFill>
        <p:spPr bwMode="auto">
          <a:xfrm>
            <a:off x="285750" y="1700809"/>
            <a:ext cx="85725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Работали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 тысяч ремесленников и мастеров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560840" cy="48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157</Words>
  <Application>Microsoft Office PowerPoint</Application>
  <PresentationFormat>Экран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Тадж-Махал</vt:lpstr>
      <vt:lpstr>Тадж-Махал - это</vt:lpstr>
      <vt:lpstr>Находится в Индии</vt:lpstr>
      <vt:lpstr>В городе Агра</vt:lpstr>
      <vt:lpstr>Тадж-Махал был построен на участке земли к югу от окружённой крепостной стеной Агры.</vt:lpstr>
      <vt:lpstr>Тадж- Махал – главная достопримечательность Агры</vt:lpstr>
      <vt:lpstr>Властитель и его любимая жена</vt:lpstr>
      <vt:lpstr>Здание начали строить примерно в 1632 году и завершили в 1653 году  </vt:lpstr>
      <vt:lpstr>Работали 20 тысяч ремесленников и мастеров</vt:lpstr>
      <vt:lpstr>Внутреннее убранство Тадж-Махала</vt:lpstr>
      <vt:lpstr>завораживает своей красотой</vt:lpstr>
      <vt:lpstr>и рельефными узорами</vt:lpstr>
      <vt:lpstr>Изначально мавзолей был украшен драгоценными камнями</vt:lpstr>
      <vt:lpstr>и жемчугом,</vt:lpstr>
      <vt:lpstr>а двери были из чистого серебра.</vt:lpstr>
      <vt:lpstr>С трёх сторон Тадж-Махал окружён прекрасным парком.</vt:lpstr>
      <vt:lpstr>По обеим сторонам от мавзолея стоят две мечети.</vt:lpstr>
      <vt:lpstr>В переводе с персидского языка «тадж махал» означает «корона всех дворцов».</vt:lpstr>
      <vt:lpstr>Тадж Махал был внесен в список Всемирного Наследия ЮНЕСКО в 1983 году.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Тадж-Махал</dc:title>
  <dc:creator>t460p</dc:creator>
  <cp:lastModifiedBy>t460p</cp:lastModifiedBy>
  <cp:revision>18</cp:revision>
  <dcterms:modified xsi:type="dcterms:W3CDTF">2020-12-12T09:19:02Z</dcterms:modified>
</cp:coreProperties>
</file>