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58" r:id="rId3"/>
    <p:sldId id="259" r:id="rId4"/>
    <p:sldId id="271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61" r:id="rId13"/>
    <p:sldId id="276" r:id="rId14"/>
    <p:sldId id="263" r:id="rId15"/>
    <p:sldId id="275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2445B-1D81-4961-B8C0-80D80C8621BA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00DDE-2E89-41E8-992B-5FA29E1678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00DDE-2E89-41E8-992B-5FA29E1678B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FF6D8FC-232F-47BF-9A5B-5D37B879ACD6}" type="datetime1">
              <a:rPr lang="ru-RU" smtClean="0"/>
              <a:t>15.11.2020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EF83-5CD5-4B77-B3BF-2FFDB91D50AA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00DA790F-95B3-488E-A218-8485C0D0F287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952BD-9A25-4A97-8A41-0D902F3B2CCA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1D2F25-1DD4-4613-9457-23649596D0F3}" type="datetime1">
              <a:rPr lang="ru-RU" smtClean="0"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45FA-1624-464E-BB73-53762FAAB9CF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CB83-5457-4EDE-92FD-0160E309836C}" type="datetime1">
              <a:rPr lang="ru-RU" smtClean="0"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2D861-C1F1-4A53-AAA7-D4509BD42075}" type="datetime1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4A878BB-8369-4560-9C30-F1876321A031}" type="datetime1">
              <a:rPr lang="ru-RU" smtClean="0"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4FD8B-E7F8-4767-AA88-75CD19934EAB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5297-E884-4DA4-BC4C-A8772E02D655}" type="datetime1">
              <a:rPr lang="ru-RU" smtClean="0"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DD97791-A939-41D1-AF01-611902456975}" type="datetime1">
              <a:rPr lang="ru-RU" smtClean="0"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Myppt.ru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0006F2F-AC6F-45C9-AF26-C3C108036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000108"/>
            <a:ext cx="7772400" cy="1643074"/>
          </a:xfrm>
        </p:spPr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Маракуйбо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ransition advTm="385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ildirim-carpanlara-ne-oluyor_48508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smtClean="0"/>
              <a:t>Город </a:t>
            </a:r>
            <a:r>
              <a:rPr lang="ru-RU" dirty="0" err="1" smtClean="0"/>
              <a:t>маракуйбо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57826"/>
            <a:ext cx="7239000" cy="1312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Это один из крупнейших городов </a:t>
            </a:r>
            <a:r>
              <a:rPr lang="ru-RU" dirty="0" err="1" smtClean="0"/>
              <a:t>Венесуэлы,который</a:t>
            </a:r>
            <a:r>
              <a:rPr lang="ru-RU" dirty="0" smtClean="0"/>
              <a:t> стоит на берегах одноимённого озера.</a:t>
            </a:r>
          </a:p>
        </p:txBody>
      </p:sp>
      <p:pic>
        <p:nvPicPr>
          <p:cNvPr id="6" name="Рисунок 5" descr="5324349717_2105070270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000108"/>
            <a:ext cx="6850082" cy="4214842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rkennyatt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ch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1414"/>
            <a:ext cx="72390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«чёрное золото»</a:t>
            </a:r>
            <a:r>
              <a:rPr lang="ru-RU" dirty="0" err="1" smtClean="0"/>
              <a:t>маракуйбо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636"/>
            <a:ext cx="7239000" cy="14551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«Чёрное золото» </a:t>
            </a:r>
            <a:r>
              <a:rPr lang="ru-RU" dirty="0" err="1" smtClean="0"/>
              <a:t>Маракуйбо</a:t>
            </a:r>
            <a:r>
              <a:rPr lang="ru-RU" dirty="0" smtClean="0"/>
              <a:t> – это </a:t>
            </a:r>
            <a:r>
              <a:rPr lang="ru-RU" dirty="0" err="1" smtClean="0"/>
              <a:t>нефть,залежи</a:t>
            </a:r>
            <a:r>
              <a:rPr lang="ru-RU" dirty="0" smtClean="0"/>
              <a:t> которой на дне водоёма </a:t>
            </a:r>
            <a:r>
              <a:rPr lang="ru-RU" dirty="0" err="1" smtClean="0"/>
              <a:t>колоссальны.Она</a:t>
            </a:r>
            <a:r>
              <a:rPr lang="ru-RU" dirty="0" smtClean="0"/>
              <a:t> даёт городу </a:t>
            </a:r>
            <a:r>
              <a:rPr lang="ru-RU" dirty="0" err="1" smtClean="0"/>
              <a:t>жизнь,рост</a:t>
            </a:r>
            <a:r>
              <a:rPr lang="ru-RU" dirty="0" smtClean="0"/>
              <a:t> и развитие.</a:t>
            </a:r>
            <a:endParaRPr lang="ru-RU" dirty="0"/>
          </a:p>
        </p:txBody>
      </p:sp>
      <p:pic>
        <p:nvPicPr>
          <p:cNvPr id="7" name="Рисунок 6" descr="oilsp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000108"/>
            <a:ext cx="6715172" cy="3843355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racaibo-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143512"/>
            <a:ext cx="7239000" cy="1312224"/>
          </a:xfrm>
        </p:spPr>
        <p:txBody>
          <a:bodyPr/>
          <a:lstStyle/>
          <a:p>
            <a:r>
              <a:rPr lang="ru-RU" dirty="0" smtClean="0"/>
              <a:t>Но несмотря на </a:t>
            </a:r>
            <a:r>
              <a:rPr lang="ru-RU" dirty="0" err="1" smtClean="0"/>
              <a:t>то,что</a:t>
            </a:r>
            <a:r>
              <a:rPr lang="ru-RU" dirty="0" smtClean="0"/>
              <a:t> добыча нефти ведётся здесь очень </a:t>
            </a:r>
            <a:r>
              <a:rPr lang="ru-RU" dirty="0" err="1" smtClean="0"/>
              <a:t>активно,вода</a:t>
            </a:r>
            <a:r>
              <a:rPr lang="ru-RU" dirty="0" smtClean="0"/>
              <a:t> в озере остаётся кристально чистой.</a:t>
            </a:r>
            <a:endParaRPr lang="ru-RU" dirty="0"/>
          </a:p>
        </p:txBody>
      </p:sp>
      <p:pic>
        <p:nvPicPr>
          <p:cNvPr id="7" name="Рисунок 6" descr="1333395336_Venesuel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7286676" cy="4929209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7115196" cy="17145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Берега озера поросли буйными тропическими лесами и сельскохозяйственными </a:t>
            </a:r>
            <a:r>
              <a:rPr lang="ru-RU" dirty="0" err="1" smtClean="0"/>
              <a:t>угодьями.Сегодня</a:t>
            </a:r>
            <a:r>
              <a:rPr lang="ru-RU" dirty="0" smtClean="0"/>
              <a:t> берега </a:t>
            </a:r>
            <a:r>
              <a:rPr lang="ru-RU" dirty="0" err="1" smtClean="0"/>
              <a:t>Маракуйбо</a:t>
            </a:r>
            <a:r>
              <a:rPr lang="ru-RU" dirty="0" smtClean="0"/>
              <a:t> покрыты плантациями сахарного тростника и какао.</a:t>
            </a:r>
            <a:endParaRPr lang="ru-RU" dirty="0"/>
          </a:p>
        </p:txBody>
      </p:sp>
      <p:pic>
        <p:nvPicPr>
          <p:cNvPr id="5" name="Рисунок 4" descr="ozero-marakaybo_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5357850" cy="3000396"/>
          </a:xfrm>
          <a:prstGeom prst="rect">
            <a:avLst/>
          </a:prstGeom>
        </p:spPr>
      </p:pic>
      <p:pic>
        <p:nvPicPr>
          <p:cNvPr id="6" name="Рисунок 5" descr="poyma_i_delta_orinok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857496"/>
            <a:ext cx="4467225" cy="2181225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7239000" cy="1812290"/>
          </a:xfrm>
        </p:spPr>
        <p:txBody>
          <a:bodyPr>
            <a:normAutofit/>
          </a:bodyPr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Маракуйбо</a:t>
            </a:r>
            <a:r>
              <a:rPr lang="ru-RU" dirty="0" smtClean="0"/>
              <a:t> – это одна из самых уникальных и живописных достопримечательностей в </a:t>
            </a:r>
            <a:r>
              <a:rPr lang="ru-RU" dirty="0" err="1" smtClean="0"/>
              <a:t>мире,где</a:t>
            </a:r>
            <a:r>
              <a:rPr lang="ru-RU" dirty="0" smtClean="0"/>
              <a:t> хотел бы побывать каждый.</a:t>
            </a:r>
            <a:endParaRPr lang="ru-RU" dirty="0"/>
          </a:p>
        </p:txBody>
      </p:sp>
      <p:pic>
        <p:nvPicPr>
          <p:cNvPr id="4" name="Рисунок 3" descr="dscf3736-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7429552" cy="422910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Маракуйбо</a:t>
            </a:r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idx="1"/>
          </p:nvPr>
        </p:nvSpPr>
        <p:spPr>
          <a:xfrm>
            <a:off x="457200" y="1000108"/>
            <a:ext cx="7239000" cy="2214578"/>
          </a:xfrm>
        </p:spPr>
        <p:txBody>
          <a:bodyPr/>
          <a:lstStyle/>
          <a:p>
            <a:r>
              <a:rPr lang="ru-RU" dirty="0" smtClean="0"/>
              <a:t>Этот удивительный водоём расположен в Южной Америке в стране под названием Венесуэла.</a:t>
            </a:r>
            <a:endParaRPr lang="ru-RU" dirty="0"/>
          </a:p>
        </p:txBody>
      </p:sp>
      <p:pic>
        <p:nvPicPr>
          <p:cNvPr id="21" name="Рисунок 20" descr="venezuel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285992"/>
            <a:ext cx="7215238" cy="4191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7239000" cy="1526538"/>
          </a:xfrm>
        </p:spPr>
        <p:txBody>
          <a:bodyPr/>
          <a:lstStyle/>
          <a:p>
            <a:r>
              <a:rPr lang="ru-RU" dirty="0" smtClean="0"/>
              <a:t>Он является не только крупнейшим на </a:t>
            </a:r>
            <a:r>
              <a:rPr lang="ru-RU" dirty="0" err="1" smtClean="0"/>
              <a:t>материке,но</a:t>
            </a:r>
            <a:r>
              <a:rPr lang="ru-RU" dirty="0" smtClean="0"/>
              <a:t> и одним из древнейших на планете.</a:t>
            </a:r>
            <a:endParaRPr lang="ru-RU" dirty="0"/>
          </a:p>
        </p:txBody>
      </p:sp>
      <p:pic>
        <p:nvPicPr>
          <p:cNvPr id="4" name="Рисунок 3" descr="11799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7572428" cy="457203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eap-flights-to-maracaibo-venezue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714356"/>
          </a:xfrm>
        </p:spPr>
        <p:txBody>
          <a:bodyPr/>
          <a:lstStyle/>
          <a:p>
            <a:r>
              <a:rPr lang="ru-RU" dirty="0" smtClean="0"/>
              <a:t>Молнии </a:t>
            </a:r>
            <a:r>
              <a:rPr lang="ru-RU" dirty="0" err="1" smtClean="0"/>
              <a:t>кататумбо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31462"/>
            <a:ext cx="7239000" cy="15265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Маракайбо известно </a:t>
            </a:r>
            <a:r>
              <a:rPr lang="ru-RU" dirty="0" err="1" smtClean="0"/>
              <a:t>феноменом,который</a:t>
            </a:r>
            <a:r>
              <a:rPr lang="ru-RU" dirty="0" smtClean="0"/>
              <a:t> нигде в мире больше не наблюдается: это молнии </a:t>
            </a:r>
            <a:r>
              <a:rPr lang="ru-RU" dirty="0" err="1" smtClean="0"/>
              <a:t>Кататумбо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549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6667500" cy="4429125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402900"/>
            <a:ext cx="7239000" cy="1455100"/>
          </a:xfrm>
        </p:spPr>
        <p:txBody>
          <a:bodyPr/>
          <a:lstStyle/>
          <a:p>
            <a:r>
              <a:rPr lang="ru-RU" dirty="0" smtClean="0"/>
              <a:t>Над местом впадения притока </a:t>
            </a:r>
            <a:r>
              <a:rPr lang="ru-RU" dirty="0" err="1" smtClean="0"/>
              <a:t>Кататумбо</a:t>
            </a:r>
            <a:r>
              <a:rPr lang="ru-RU" dirty="0" smtClean="0"/>
              <a:t> в озеро на высоте около 5 км постоянно наблюдается свечение.</a:t>
            </a:r>
            <a:endParaRPr lang="ru-RU" dirty="0"/>
          </a:p>
        </p:txBody>
      </p:sp>
      <p:pic>
        <p:nvPicPr>
          <p:cNvPr id="4" name="Рисунок 3" descr="143798042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15338" cy="5357826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143512"/>
            <a:ext cx="7239000" cy="4131940"/>
          </a:xfrm>
        </p:spPr>
        <p:txBody>
          <a:bodyPr/>
          <a:lstStyle/>
          <a:p>
            <a:r>
              <a:rPr lang="ru-RU" dirty="0" smtClean="0"/>
              <a:t>Молнии без грома возникают здесь около (!) 1 миллиона раз в год! Их видно на расстоянии до 400 км.</a:t>
            </a:r>
            <a:endParaRPr lang="ru-RU" dirty="0"/>
          </a:p>
        </p:txBody>
      </p:sp>
      <p:pic>
        <p:nvPicPr>
          <p:cNvPr id="5" name="Рисунок 4" descr="4a737f2cdcd82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7572428" cy="4857784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7239000" cy="1740852"/>
          </a:xfrm>
        </p:spPr>
        <p:txBody>
          <a:bodyPr/>
          <a:lstStyle/>
          <a:p>
            <a:r>
              <a:rPr lang="ru-RU" dirty="0" smtClean="0"/>
              <a:t>Долгие века люди не могли дать объяснение странному </a:t>
            </a:r>
            <a:r>
              <a:rPr lang="ru-RU" dirty="0" err="1" smtClean="0"/>
              <a:t>феномену.Но</a:t>
            </a:r>
            <a:r>
              <a:rPr lang="ru-RU" dirty="0" smtClean="0"/>
              <a:t> современная наука раскрыла причину такого странного явления:</a:t>
            </a:r>
            <a:endParaRPr lang="ru-RU" dirty="0"/>
          </a:p>
        </p:txBody>
      </p:sp>
      <p:pic>
        <p:nvPicPr>
          <p:cNvPr id="4" name="Рисунок 3" descr="137077946414pics-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7572428" cy="4429156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7239000" cy="1526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Скопления тёплых газов над толщей воды поднимаются в холодные слои атмосферы и там вступают в реакцию.</a:t>
            </a:r>
            <a:endParaRPr lang="ru-RU" dirty="0"/>
          </a:p>
        </p:txBody>
      </p:sp>
      <p:pic>
        <p:nvPicPr>
          <p:cNvPr id="5" name="Рисунок 4" descr="catatumbo_lightning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7358114" cy="464347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Myppt.ru</a:t>
            </a:r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410</TotalTime>
  <Words>225</Words>
  <Application>Microsoft Office PowerPoint</Application>
  <PresentationFormat>Экран (4:3)</PresentationFormat>
  <Paragraphs>36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Trebuchet MS</vt:lpstr>
      <vt:lpstr>Wingdings</vt:lpstr>
      <vt:lpstr>Wingdings 2</vt:lpstr>
      <vt:lpstr>Изящная</vt:lpstr>
      <vt:lpstr>Озеро Маракуйбо</vt:lpstr>
      <vt:lpstr>Озеро Маракуйбо</vt:lpstr>
      <vt:lpstr>Презентация PowerPoint</vt:lpstr>
      <vt:lpstr>Презентация PowerPoint</vt:lpstr>
      <vt:lpstr>Молнии кататумбо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Город маракуйбо</vt:lpstr>
      <vt:lpstr>Презентация PowerPoint</vt:lpstr>
      <vt:lpstr>Презентация PowerPoint</vt:lpstr>
      <vt:lpstr>«чёрное золото»маракуйбо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«Экономика родного края»</dc:title>
  <dc:creator>Таня</dc:creator>
  <cp:lastModifiedBy>t460p</cp:lastModifiedBy>
  <cp:revision>50</cp:revision>
  <dcterms:created xsi:type="dcterms:W3CDTF">2016-03-10T15:37:03Z</dcterms:created>
  <dcterms:modified xsi:type="dcterms:W3CDTF">2020-11-15T13:25:49Z</dcterms:modified>
</cp:coreProperties>
</file>