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37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CD5AB-4604-4C92-AD50-334A4988C95A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78B1-74A2-46F1-8BB5-EE4E8F959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1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60A5-72CC-415D-8529-D1A0599EE2F7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1D56-419F-4F05-8DF0-B867735C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692C-2144-4D60-B830-7AC8B1DF3210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1D56-419F-4F05-8DF0-B867735C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9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8CC1-41F0-4A20-82D6-7CE186EDE2B0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1D56-419F-4F05-8DF0-B867735C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4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92D4-FF2F-40FA-BC0E-77ACA9C86AD4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1D56-419F-4F05-8DF0-B867735C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6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1D8D-CAEB-4304-B653-2F3105B095C3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1D56-419F-4F05-8DF0-B867735C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3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859E-8B52-427D-BED7-3BF0561B1D59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1D56-419F-4F05-8DF0-B867735C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9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E596-6DDD-4934-A7E5-549ADACB00EE}" type="datetime1">
              <a:rPr lang="ru-RU" smtClean="0"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1D56-419F-4F05-8DF0-B867735C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7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7A23-A121-4043-9694-003C2E0695A7}" type="datetime1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1D56-419F-4F05-8DF0-B867735C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5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A84-BF47-4B38-9A6F-FCCC5C62EEA2}" type="datetime1">
              <a:rPr lang="ru-RU" smtClean="0"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1D56-419F-4F05-8DF0-B867735C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5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5F5C-D154-45C4-B624-0FC2CB89BBDD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1D56-419F-4F05-8DF0-B867735C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4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A5819-A98D-428E-924E-C47125359A5B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1D56-419F-4F05-8DF0-B867735C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0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F0A11-712F-4173-A09A-C8E7D74CD1A5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81D56-419F-4F05-8DF0-B867735C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8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-165101"/>
            <a:ext cx="10706100" cy="8029575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0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28675"/>
            <a:ext cx="12192000" cy="91440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Ð½ÐµÐ²Ð½Ð¸Ðº Ð´ÐµÐ´Ð° ÐÐµÐ¾Ð½Ð°ÑÐ´Ð¾, ÐÐ½ÑÐ¾Ð½Ð¸Ð¾ Ð´Ð° ÐÐ¸Ð½ÑÐ¸, ÑÐ¾Ð´ÐµÑÐ¶Ð¸Ñ ÑÐ»ÐµÐ´ÑÑÑÑÑ Ð·Ð°Ð¿Ð¸ÑÑ: Â« 1452 Ð³. ÑÐ¾Ð´Ð¸Ð»ÑÑ Ñ Ð¼ÐµÐ½Ñ Ð²Ð½ÑÐº Ð¾Ñ ÑÑÑÐ° ÐÑÐµÑÐ¾, Ð¼Ð¾ÐµÐ³Ð¾ ÑÑÐ½Ð°, 15 Ð°Ð¿ÑÐµÐ»Ñ, Ð² ÑÑÐ±Ð±Ð¾ÑÑ, Ð² ÑÑÐµÑÑÐµÐ¼ ÑÐ°ÑÑ Ð½Ð¾ÑÐ¸. ÐÐ¾Ð»ÑÑÐ¸Ð» Ð¸Ð¼Ñ ÐÐµÐ¾Ð½Ð°ÑÐ´Ð¾. ÐÑÐµÑÑÐ¸Ð» ÐµÐ³Ð¾ ÑÐ²ÑÑÐµÐ½Ð½Ð¸Ðº ÐÑÐµÑÐ¾ Ð´Ðµ ÐÐ°ÑÑÐ¾Ð»Ð¾Ð¼ÐµÐ¸ Ð´Ð° ÐÐ¸Ð½ÑÐ¸.Â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-19050"/>
            <a:ext cx="91694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2550" y="-444501"/>
            <a:ext cx="12357100" cy="9267825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845800" cy="813435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198100" cy="7648575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0"/>
            <a:ext cx="10350500" cy="7762875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742950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300" y="0"/>
            <a:ext cx="9956800" cy="74676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t460p</cp:lastModifiedBy>
  <cp:revision>3</cp:revision>
  <dcterms:created xsi:type="dcterms:W3CDTF">2018-11-05T16:45:28Z</dcterms:created>
  <dcterms:modified xsi:type="dcterms:W3CDTF">2020-11-15T13:24:34Z</dcterms:modified>
</cp:coreProperties>
</file>