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72" r:id="rId10"/>
    <p:sldId id="273" r:id="rId11"/>
    <p:sldId id="263" r:id="rId12"/>
    <p:sldId id="264" r:id="rId13"/>
    <p:sldId id="265" r:id="rId14"/>
    <p:sldId id="266" r:id="rId15"/>
    <p:sldId id="269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C8892-23A6-4A37-922C-10D1AD6AF858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68F4B-4B8A-4702-9931-CCD9FB7D7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78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A184-C96D-4324-BB9C-0BBD0576E41B}" type="datetime1">
              <a:rPr lang="ru-RU" smtClean="0"/>
              <a:t>15.11.2020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463EE-7FA6-43BB-8A18-5337AA6D3308}" type="datetime1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E710-08BB-4E59-8F0F-B986914B16C8}" type="datetime1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DEE3C4-30EC-4FC5-B40D-B7BA0F99B4A4}" type="datetime1">
              <a:rPr lang="ru-RU" smtClean="0"/>
              <a:t>15.11.2020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B194-208B-436E-A81D-23CE98C0929C}" type="datetime1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DF5BE-88A6-4E0F-AB7D-8849FC2E065B}" type="datetime1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5367-3160-46A7-8A6F-F6614DB1986D}" type="datetime1">
              <a:rPr lang="ru-RU" smtClean="0"/>
              <a:t>15.11.2020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E3E9-BDC2-4FE8-9B9D-F67A99350AC5}" type="datetime1">
              <a:rPr lang="ru-RU" smtClean="0"/>
              <a:t>15.11.2020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4C9B-1762-4D2C-8C84-7EEE4ACAE8F1}" type="datetime1">
              <a:rPr lang="ru-RU" smtClean="0"/>
              <a:t>15.11.2020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F88AA0-F90B-418F-B525-AA5291F8ADD8}" type="datetime1">
              <a:rPr lang="ru-RU" smtClean="0"/>
              <a:t>15.11.2020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C63FE-070F-4BDA-9130-ED6B5B9842B2}" type="datetime1">
              <a:rPr lang="ru-RU" smtClean="0"/>
              <a:t>15.11.2020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9B3405-57A5-4EF6-9115-6BB1BC017299}" type="datetime1">
              <a:rPr lang="ru-RU" smtClean="0"/>
              <a:t>15.11.2020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Myppt.ru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40;&#1082;&#1074;&#1072;&#1088;&#1077;&#1083;&#1100;" TargetMode="External"/><Relationship Id="rId2" Type="http://schemas.openxmlformats.org/officeDocument/2006/relationships/hyperlink" Target="https://elhow.ru/razvlechenija/hobbi/risovanie/poluchenie-cvetov/kak-poluchajut-krask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gment24.ru/proizvodstvo-pigmenta" TargetMode="External"/><Relationship Id="rId5" Type="http://schemas.openxmlformats.org/officeDocument/2006/relationships/hyperlink" Target="https://ru.wikipedia.org/wiki/&#1042;&#1080;&#1090;&#1088;&#1072;&#1078;" TargetMode="External"/><Relationship Id="rId4" Type="http://schemas.openxmlformats.org/officeDocument/2006/relationships/hyperlink" Target="https://ru.wikipedia.org/wiki/&#1052;&#1072;&#1089;&#1083;&#1103;&#1085;&#1099;&#1077;_&#1082;&#1088;&#1072;&#1089;&#1082;&#1080;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72819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Проект по химии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«Краски живой и не живой природы».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25978/a0315de6-b96e-4fe9-9995-4844f933a28a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8369232" cy="5544616"/>
          </a:xfrm>
          <a:prstGeom prst="rect">
            <a:avLst/>
          </a:prstGeom>
          <a:noFill/>
        </p:spPr>
      </p:pic>
      <p:sp>
        <p:nvSpPr>
          <p:cNvPr id="1028" name="AutoShape 4" descr="https://office-prestige.com.ua/media/catalog/product/cache/1/image/700x700/027d03dc64b9b12242bd75f1f534dcf8/h/0/h04680_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office-prestige.com.ua/media/catalog/product/cache/1/image/700x700/027d03dc64b9b12242bd75f1f534dcf8/h/0/h04680_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/>
            <a:r>
              <a:rPr lang="ru-RU" sz="2400" dirty="0" smtClean="0">
                <a:solidFill>
                  <a:srgbClr val="C00000"/>
                </a:solidFill>
              </a:rPr>
              <a:t>Стадии технологического процесса:</a:t>
            </a:r>
          </a:p>
          <a:p>
            <a:endParaRPr lang="ru-RU" sz="2400" dirty="0" smtClean="0">
              <a:solidFill>
                <a:srgbClr val="C00000"/>
              </a:solidFill>
            </a:endParaRPr>
          </a:p>
          <a:p>
            <a:r>
              <a:rPr lang="ru-RU" sz="2400" dirty="0" smtClean="0">
                <a:solidFill>
                  <a:srgbClr val="C00000"/>
                </a:solidFill>
              </a:rPr>
              <a:t>приготовление водных растворов железного купороса, гидрокарбоната натрия или щелочи (аммиака, </a:t>
            </a:r>
            <a:r>
              <a:rPr lang="ru-RU" sz="2400" dirty="0" err="1" smtClean="0">
                <a:solidFill>
                  <a:srgbClr val="C00000"/>
                </a:solidFill>
              </a:rPr>
              <a:t>гидроксида</a:t>
            </a:r>
            <a:r>
              <a:rPr lang="ru-RU" sz="2400" dirty="0" smtClean="0">
                <a:solidFill>
                  <a:srgbClr val="C00000"/>
                </a:solidFill>
              </a:rPr>
              <a:t> натрия или </a:t>
            </a:r>
            <a:r>
              <a:rPr lang="ru-RU" sz="2400" dirty="0" err="1" smtClean="0">
                <a:solidFill>
                  <a:srgbClr val="C00000"/>
                </a:solidFill>
              </a:rPr>
              <a:t>гидрок-сида</a:t>
            </a:r>
            <a:r>
              <a:rPr lang="ru-RU" sz="2400" dirty="0" smtClean="0">
                <a:solidFill>
                  <a:srgbClr val="C00000"/>
                </a:solidFill>
              </a:rPr>
              <a:t> кальция);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получение зародышей;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синтез пигмента;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фильтрование суспензии и промывание осадка;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сушка и измельчение пигмента.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Производство пигментов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 минеральным пигментам в первую очередь относятся: титановые и цинковые белила, свинцовый и железный сурик, охра, сажа, умбра, ультрамарин и берлинская лазурь.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Титановые белила по своей химической формуле являются диоксидом титана, производятся они из ильменита – природного минерала, содержащего титан.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Сажу получают путем неполного сжигания обычного природного газа в специальных горелочных камерах.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Железный сурик, он же оксид железа, получают в результате прокаливания солей железа в кислороде.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Умбру производят из глины, окрашенной в коричневый цвет солями марганца и железа.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Охра - это природный красящий пигмент, в основном состоящий из смеси гидрата окиси железа и глины.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Минеральные пигменты.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 группе биологических красителей относятся кармин, шафран, индиго и ализарин.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Ализарин имеет очень яркий оранжево – красный цвет. Получают его из корней марены красильной.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Шафран – краситель оранжевого цвета, производимый из пыльцы цветов шафрана. Из-за его дороговизны шафран используют исключительно в пищевой промышленности, для окрашивания кондитерских изделий.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Индиго, пожалуй, самый известный краситель природного происхождения. Сейчас его научились синтезировать искусственным способом, ранее же индиго добывали из листьев </a:t>
            </a:r>
            <a:r>
              <a:rPr lang="ru-RU" dirty="0" err="1" smtClean="0">
                <a:solidFill>
                  <a:srgbClr val="C00000"/>
                </a:solidFill>
              </a:rPr>
              <a:t>индигоферы</a:t>
            </a:r>
            <a:r>
              <a:rPr lang="ru-RU" dirty="0" smtClean="0">
                <a:solidFill>
                  <a:srgbClr val="C00000"/>
                </a:solidFill>
              </a:rPr>
              <a:t> - растения, произрастающего в Индии. Краска, полученная из </a:t>
            </a:r>
            <a:r>
              <a:rPr lang="ru-RU" dirty="0" err="1" smtClean="0">
                <a:solidFill>
                  <a:srgbClr val="C00000"/>
                </a:solidFill>
              </a:rPr>
              <a:t>индигоферы</a:t>
            </a:r>
            <a:r>
              <a:rPr lang="ru-RU" dirty="0" smtClean="0">
                <a:solidFill>
                  <a:srgbClr val="C00000"/>
                </a:solidFill>
              </a:rPr>
              <a:t>, использовалась для окраски джинсовой ткани в насыщенный синий цвет.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Кармин - это экстракт, получаемый из порошка, приготовленного из высушенных самок кошенили – мелких насекомых, живущих на кактусах. Ранее кармин использовали для окраски шерстяных тканей в красный цвет, теперь его чаще всего применяют в пищевой промышленности.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Биологические пигменты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Как уже известно, краски использовались ещё пещерными людьми при создании наскальных рисунков. Однако массовое производство красок было начато менее двух веков назад. Раньше все краски изготовляли вручную: растирали в порошок минералы, смешивали их со связующими веществами. Такие краски не хранились долго. Уже спустя сутки они становились непригодными для использования.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На заре развития лакокрасочной промышленности в продаже были и готовые к непосредственному использованию краски, и сырьё для их ручного изготовления, так как многие люди придерживались консервативных взглядов и делали краски «</a:t>
            </a:r>
            <a:r>
              <a:rPr lang="ru-RU" dirty="0" err="1" smtClean="0">
                <a:solidFill>
                  <a:srgbClr val="C00000"/>
                </a:solidFill>
              </a:rPr>
              <a:t>по-старинке</a:t>
            </a:r>
            <a:r>
              <a:rPr lang="ru-RU" dirty="0" smtClean="0">
                <a:solidFill>
                  <a:srgbClr val="C00000"/>
                </a:solidFill>
              </a:rPr>
              <a:t>». Но с развитием промышленности и новых технологий готовые краски постепенно вытеснили ручное производство.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С развитием лакокрасочной промышленности краски становились всё лучше и безопаснее для использования.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Из чего создают искусственные краски.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txBody>
          <a:bodyPr>
            <a:normAutofit lnSpcReduction="10000"/>
          </a:bodyPr>
          <a:lstStyle/>
          <a:p>
            <a:pPr lvl="8"/>
            <a:r>
              <a:rPr lang="ru-RU" sz="2400" dirty="0" smtClean="0">
                <a:solidFill>
                  <a:srgbClr val="C00000"/>
                </a:solidFill>
              </a:rPr>
              <a:t>Неорганические вещества придают краске устойчивость к разрушению, а также помогают сохранить яркость цвета за счёт постоянного состава, что немаловажно при производстве краски в промышленных масштабах.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Однако в последнее время возвращается спрос на натуральные краски. Скорее всего, это связано с их </a:t>
            </a:r>
            <a:r>
              <a:rPr lang="ru-RU" dirty="0" err="1" smtClean="0">
                <a:solidFill>
                  <a:srgbClr val="C00000"/>
                </a:solidFill>
              </a:rPr>
              <a:t>экологичностью</a:t>
            </a:r>
            <a:r>
              <a:rPr lang="ru-RU" dirty="0" smtClean="0">
                <a:solidFill>
                  <a:srgbClr val="C00000"/>
                </a:solidFill>
              </a:rPr>
              <a:t> и безопасностью благодаря входящим в состав природным компонентам. Переход на экологически чистые технологии обусловлен общей экологической ситуацией на планете.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C00000"/>
                </a:solidFill>
              </a:rPr>
              <a:t>. Обширную группу природных пигментов составляют охры (от греч. «</a:t>
            </a:r>
            <a:r>
              <a:rPr lang="ru-RU" sz="1800" dirty="0" err="1" smtClean="0">
                <a:solidFill>
                  <a:srgbClr val="C00000"/>
                </a:solidFill>
              </a:rPr>
              <a:t>охрос</a:t>
            </a:r>
            <a:r>
              <a:rPr lang="ru-RU" sz="1800" dirty="0" smtClean="0">
                <a:solidFill>
                  <a:srgbClr val="C00000"/>
                </a:solidFill>
              </a:rPr>
              <a:t>» — «бледный», «желтоватый»). Химический состав краски включает </a:t>
            </a:r>
            <a:r>
              <a:rPr lang="ru-RU" sz="1800" dirty="0" err="1" smtClean="0">
                <a:solidFill>
                  <a:srgbClr val="C00000"/>
                </a:solidFill>
              </a:rPr>
              <a:t>гидратированные</a:t>
            </a:r>
            <a:r>
              <a:rPr lang="ru-RU" sz="1800" dirty="0" smtClean="0">
                <a:solidFill>
                  <a:srgbClr val="C00000"/>
                </a:solidFill>
              </a:rPr>
              <a:t> (включающих в химическом составе воду) оксиды железа (Fe2O3•Н2O; Fe2O3•3Н2О). При прокаливании охра теряет кристаллизационную воду, и пигмент превращается в красящее вещество красного оттенка. В наше время охры используются в производстве резины, цемента, бумаги, пластмассы, однако их постепенно вытесняют синтетические жёлтые </a:t>
            </a:r>
            <a:r>
              <a:rPr lang="ru-RU" sz="1800" dirty="0" err="1" smtClean="0">
                <a:solidFill>
                  <a:srgbClr val="C00000"/>
                </a:solidFill>
              </a:rPr>
              <a:t>железооксидные</a:t>
            </a:r>
            <a:r>
              <a:rPr lang="ru-RU" sz="1800" dirty="0" smtClean="0">
                <a:solidFill>
                  <a:srgbClr val="C00000"/>
                </a:solidFill>
              </a:rPr>
              <a:t> пигменты. Если в состав краски входят минералы, содержащие оксиды марганца, то получаемое красящее вещество имеет коричневый цвет (вспомните, когда долго постоит марганцовка, то постепенно раствор становится коричневатым из-за наличия оксида марганца MnO2). Такие пигменты называются умброй. Пигмент тёмно-красного цвета — железный сурик — это оксид железа (III) с примесями силиката алюминия и кварца. Сурик — пигмент универсальный, устойчивый к свету, поэтому он широко используется для окраски деревянных и металлических предметов, а также цемента.</a:t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Химические вещества из которых изготавливают краски.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12776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С этой темой мы поняли как изготавливаются искусственные </a:t>
            </a:r>
            <a:r>
              <a:rPr lang="ru-RU" dirty="0" err="1" smtClean="0">
                <a:solidFill>
                  <a:srgbClr val="C00000"/>
                </a:solidFill>
              </a:rPr>
              <a:t>краски,из</a:t>
            </a:r>
            <a:r>
              <a:rPr lang="ru-RU" dirty="0" smtClean="0">
                <a:solidFill>
                  <a:srgbClr val="C00000"/>
                </a:solidFill>
              </a:rPr>
              <a:t> чего их получают, какие пигменты для этого делают, какие есть краски для рисования  на окнах, на холсте, и на грунте.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Эта тема помогает узнать состав красок.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Вывод.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hlinkClick r:id="rId2"/>
              </a:rPr>
              <a:t>https://elhow.ru/razvlechenija/hobbi/risovanie/poluchenie-cvetov/kak-poluchajut-kraski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hlinkClick r:id="rId3"/>
              </a:rPr>
              <a:t>https://ru.wikipedia.org/wiki/</a:t>
            </a:r>
            <a:r>
              <a:rPr lang="ru-RU" dirty="0" smtClean="0">
                <a:solidFill>
                  <a:srgbClr val="C00000"/>
                </a:solidFill>
                <a:hlinkClick r:id="rId3"/>
              </a:rPr>
              <a:t>Акварель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hlinkClick r:id="rId4"/>
              </a:rPr>
              <a:t>https://ru.wikipedia.org/wiki/</a:t>
            </a:r>
            <a:r>
              <a:rPr lang="ru-RU" dirty="0" err="1" smtClean="0">
                <a:solidFill>
                  <a:srgbClr val="C00000"/>
                </a:solidFill>
                <a:hlinkClick r:id="rId4"/>
              </a:rPr>
              <a:t>Масляные_краски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  <a:hlinkClick r:id="rId5"/>
              </a:rPr>
              <a:t>https://ru.wikipedia.org/wiki/</a:t>
            </a:r>
            <a:r>
              <a:rPr lang="ru-RU" dirty="0" smtClean="0">
                <a:solidFill>
                  <a:srgbClr val="C00000"/>
                </a:solidFill>
                <a:hlinkClick r:id="rId5"/>
              </a:rPr>
              <a:t>Витраж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hlinkClick r:id="rId6"/>
              </a:rPr>
              <a:t>http://pigment24.ru/proizvodstvo-pigmenta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Ресурсы.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lvl="8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Какие искусственные краски можно получить из химических реакций в школе.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Какие есть краски живой и не живой природы.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Как получают краски живой и не живой природы.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Что мы узнаем исходя из этой презентации?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Узнать историю возникновения красок.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Узнать из чего создают искусственные краски. Научиться делать искусственные краски при       помощи химических реакций.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Цели.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6672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Точно сказать, когда человек впервые воспользовался краской, сейчас уже невозможно. Изначально выбор красок был совсем невелик, ведь нашим далеким предкам приходилось пользоваться лишь тем, что удавалось найти в окружающей природе. Уголь и мел, желтая и красная глина - вот, пожалуй, и вся цветовая палитра древних художников. Нам же в этом плане повезло значительно больше. Огромное количество красок всевозможных цветов и оттенков, сделанных на различной основе, можно найти на прилавках современных магазинов. Поговорим более подробно о том, какие вещества лежат в основе производства всех красок.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06896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Несмотря на их большое разнообразие, все краски изготавливаются по одному и тому же принципу. Основу их производства составляет смешивание в определенных пропорциях трех главных компонентов – пигмента, растворителя и связующего вещества.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365104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Основу каждой готовой краски составляет пигмент. Это то вещество, от которого зависит цвет покрытия, получаемого после нанесения краски на окрашиваемую поверхность. Связующими веществами в красках обычно являются клеи растительного или животного происхождения, либо полимерные смолы. Они находятся в красках в </a:t>
            </a:r>
            <a:r>
              <a:rPr lang="ru-RU" dirty="0" err="1" smtClean="0">
                <a:solidFill>
                  <a:srgbClr val="C00000"/>
                </a:solidFill>
              </a:rPr>
              <a:t>эмульгированном</a:t>
            </a:r>
            <a:r>
              <a:rPr lang="ru-RU" dirty="0" smtClean="0">
                <a:solidFill>
                  <a:srgbClr val="C00000"/>
                </a:solidFill>
              </a:rPr>
              <a:t> или растворенном виде и при высыхании растворителя отвердевают и образуют твердую пленку, прочно удерживающую красящий пигмент.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/>
            <a:r>
              <a:rPr lang="ru-RU" sz="2600" dirty="0" smtClean="0">
                <a:solidFill>
                  <a:srgbClr val="C00000"/>
                </a:solidFill>
              </a:rPr>
              <a:t>Акварельные краски производятся главным образом на основе минеральных пигментов с применением в качестве связующего вещества какого-либо растительного клея - декстрина, гуммиарабика, вишневого клея. Иногда их заменяют клеем животного происхождения – рыбьим клеем или желатином. В акварельные краски высшего качества добавляется натуральный мед.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В качестве консерванта всех этих органических веществ в акварельные краски добавляют фенол. Пигмент измельчают до состояния пудры, смешивают его с остальными компонентами, добавляют немного воды и из полученного « теста» формуют </a:t>
            </a:r>
            <a:r>
              <a:rPr lang="ru-RU" dirty="0" err="1" smtClean="0">
                <a:solidFill>
                  <a:srgbClr val="C00000"/>
                </a:solidFill>
              </a:rPr>
              <a:t>брикетики</a:t>
            </a:r>
            <a:r>
              <a:rPr lang="ru-RU" dirty="0" smtClean="0">
                <a:solidFill>
                  <a:srgbClr val="C00000"/>
                </a:solidFill>
              </a:rPr>
              <a:t> краски, которые после высыхания раскладывают по коробкам.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Акварельные краски.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2.depositphotos.com/1001651/10275/i/950/depositphotos_102753738-stock-photo-set-of-watercolor-paints-brush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680520" cy="3672408"/>
          </a:xfrm>
          <a:prstGeom prst="rect">
            <a:avLst/>
          </a:prstGeom>
          <a:noFill/>
        </p:spPr>
      </p:pic>
      <p:sp>
        <p:nvSpPr>
          <p:cNvPr id="1028" name="AutoShape 4" descr="https://im0-tub-ru.yandex.net/i?id=53e84e01fb640080058b9fec5b8f39bc-l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im0-tub-ru.yandex.net/i?id=53e84e01fb640080058b9fec5b8f39bc-l&amp;n=13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s.pfst.net/2015.07/80865828186bc1e108d5a7354853671c57454fa387a_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https://s.pfst.net/2015.07/80865828186bc1e108d5a7354853671c57454fa387a_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http://mmedia.ozone.ru/multimedia/101653886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7" name="Picture 13" descr="C:\Users\UserX\Desktop\watercolor-paint-s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548680"/>
            <a:ext cx="3744416" cy="5848111"/>
          </a:xfrm>
          <a:prstGeom prst="rect">
            <a:avLst/>
          </a:prstGeom>
          <a:noFill/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Масляные краски получают путем смешивания молотых неорганических пигментов с синтетической или комбинированной олифой. Такие краски подходят для окрашивания металла и дерева. Масляные краски для художников замешивают на очищенном льняном масле, их наносят на загрунтованный холст.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Масляные краски.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http://mmedia.ozone.ru/multimedia/101653886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://mmedia.ozone.ru/multimedia/1016538864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7" name="Picture 5" descr="C:\Users\UserX\Desktop\2-60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4039518" cy="4039518"/>
          </a:xfrm>
          <a:prstGeom prst="rect">
            <a:avLst/>
          </a:prstGeom>
          <a:noFill/>
        </p:spPr>
      </p:pic>
      <p:pic>
        <p:nvPicPr>
          <p:cNvPr id="18438" name="Picture 6" descr="C:\Users\UserX\Desktop\0cb33482729dcc36c237e49cfb54e6b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1176" y="3789041"/>
            <a:ext cx="4515251" cy="3068960"/>
          </a:xfrm>
          <a:prstGeom prst="rect">
            <a:avLst/>
          </a:prstGeom>
          <a:noFill/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Витражные краски – это краски для рисования по стеклу и гладким поверхностям. Сколько чудесных вещей можно приготовить с помощью них. Витражными красками можно разукрасить окна и двери, сделав их частью вашего интерьера. Можно сделать оригинальные подарки друзьям и многое другое. Нужно лишь приложить немного усердия и фантазии.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Витражные краски.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225</TotalTime>
  <Words>1000</Words>
  <Application>Microsoft Office PowerPoint</Application>
  <PresentationFormat>Экран (4:3)</PresentationFormat>
  <Paragraphs>71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Calibri</vt:lpstr>
      <vt:lpstr>Constantia</vt:lpstr>
      <vt:lpstr>Wingdings 2</vt:lpstr>
      <vt:lpstr>Бумажная</vt:lpstr>
      <vt:lpstr>Проект по химии «Краски живой и не живой природы».</vt:lpstr>
      <vt:lpstr>Что мы узнаем исходя из этой презентации?</vt:lpstr>
      <vt:lpstr>Цели.</vt:lpstr>
      <vt:lpstr>Презентация PowerPoint</vt:lpstr>
      <vt:lpstr>Акварельные краски.</vt:lpstr>
      <vt:lpstr>Презентация PowerPoint</vt:lpstr>
      <vt:lpstr>Масляные краски.</vt:lpstr>
      <vt:lpstr>Презентация PowerPoint</vt:lpstr>
      <vt:lpstr>Витражные краски.</vt:lpstr>
      <vt:lpstr>Презентация PowerPoint</vt:lpstr>
      <vt:lpstr>Производство пигментов.</vt:lpstr>
      <vt:lpstr>Минеральные пигменты.</vt:lpstr>
      <vt:lpstr>Биологические пигменты</vt:lpstr>
      <vt:lpstr>Из чего создают искусственные краски.</vt:lpstr>
      <vt:lpstr>Презентация PowerPoint</vt:lpstr>
      <vt:lpstr>Химические вещества из которых изготавливают краски.</vt:lpstr>
      <vt:lpstr>Вывод.</vt:lpstr>
      <vt:lpstr>Ресурсы.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химии «Краски живой и не живой природы».</dc:title>
  <dc:creator>UserX</dc:creator>
  <cp:lastModifiedBy>t460p</cp:lastModifiedBy>
  <cp:revision>22</cp:revision>
  <dcterms:created xsi:type="dcterms:W3CDTF">2018-02-02T15:25:24Z</dcterms:created>
  <dcterms:modified xsi:type="dcterms:W3CDTF">2020-11-15T13:26:11Z</dcterms:modified>
</cp:coreProperties>
</file>