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стараюсь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0.05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4-4331-B20F-ABDBAAA5B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208E-81AB-4838-B5F6-960CF23338B6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18BA-6912-4DF3-BD4F-6DE3BC17A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4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1E5A-9024-42CE-87E0-CCF97CF82AFE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407A-0A08-4D41-B48D-DB750AC26246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234-A2CF-4F16-B0CB-85A3596DAA9E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9BC7-0AA2-4943-9DA7-7392D7D9FA8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33C2-CAE4-49AD-9660-FD3F0D1C4A0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B82F-F105-4A9D-B1D0-01B932DAF479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4C3-3ED1-4B56-A1F6-A00987D8D39E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29-B098-4696-A448-4371953EDA25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5D6D-EDE5-436A-A5F6-D0C71A28F6E5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373-AE8F-4CCC-8701-3A649844AD6E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E6B-E2F7-421B-B0EC-2A7F930E0BA6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chemeClr val="accent3">
                <a:lumMod val="60000"/>
                <a:lumOff val="40000"/>
              </a:schemeClr>
            </a:gs>
            <a:gs pos="74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5FBD-B87B-4BE9-93F8-37720DCDAC3A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00diet.net/pitanie/prichiny-i-posledstviya-nepravilnogo-pitaniya.php" TargetMode="External"/><Relationship Id="rId2" Type="http://schemas.openxmlformats.org/officeDocument/2006/relationships/hyperlink" Target="https://ru.wikipedia.org/wiki/&#1047;&#1076;&#1086;&#1088;&#1086;&#1074;&#1086;&#1077;_&#1087;&#1080;&#1090;&#1072;&#1085;&#1080;&#1077;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llwomens.ru/7401-pravilnoe-pitanie-v-zhizni-cheloveka.html" TargetMode="External"/><Relationship Id="rId5" Type="http://schemas.openxmlformats.org/officeDocument/2006/relationships/hyperlink" Target="https://kakvrestorane.ru/kultura-zdorovogo-pitaniya/" TargetMode="External"/><Relationship Id="rId4" Type="http://schemas.openxmlformats.org/officeDocument/2006/relationships/hyperlink" Target="http://www.vashaibolit.ru/540-rol-pitaniya-dlya-zhizni-lyudej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по теме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«Здоровое питание»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63121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Список источников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166843"/>
            <a:ext cx="90730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Список интернет </a:t>
            </a:r>
            <a:r>
              <a:rPr lang="ru-RU" sz="2000" dirty="0" smtClean="0"/>
              <a:t>ресурсов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ru.wikipedia.org/wiki/Здоровое_питание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://www.domashniy.ru/zdorovoe-pitanie-i-diety/chto_takoe_zdorovoe_pitanie/ 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100diet.net/pitanie/prichiny-i-posledstviya-nepravilnogo-pitaniya.php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www.vashaibolit.ru/540-rol-pitaniya-dlya-zhizni-lyudej.html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://kakvrestorane.ru/kultura-zdorovogo-pitaniya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</a:t>
            </a:r>
            <a:r>
              <a:rPr lang="ru-RU" dirty="0">
                <a:hlinkClick r:id="rId6"/>
              </a:rPr>
              <a:t>://</a:t>
            </a:r>
            <a:r>
              <a:rPr lang="ru-RU" dirty="0" smtClean="0">
                <a:hlinkClick r:id="rId6"/>
              </a:rPr>
              <a:t>www.allwomens.ru/7401-pravilnoe-pitanie-v-zhizni-cheloveka.html</a:t>
            </a:r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://www.treatment-online.com.ua/pohudenie/zdorovoe-i-pravilnoe-pitanie-osnova-schastlivoj-zhizni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00506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Список литературы</a:t>
            </a:r>
            <a:r>
              <a:rPr lang="en-US" sz="2000" dirty="0" smtClean="0"/>
              <a:t>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08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Список литературы:</a:t>
            </a:r>
          </a:p>
          <a:p>
            <a:r>
              <a:rPr lang="ru-RU" dirty="0"/>
              <a:t>8.ООО «Издательство </a:t>
            </a:r>
            <a:r>
              <a:rPr lang="ru-RU" dirty="0" err="1"/>
              <a:t>Астрель</a:t>
            </a:r>
            <a:r>
              <a:rPr lang="ru-RU" dirty="0"/>
              <a:t>», 2001г «Здоровое питание»</a:t>
            </a:r>
          </a:p>
          <a:p>
            <a:r>
              <a:rPr lang="ru-RU" dirty="0"/>
              <a:t>9.Зайцева И.А. «Правильное питание при различных заболеваниях»</a:t>
            </a:r>
          </a:p>
          <a:p>
            <a:r>
              <a:rPr lang="ru-RU" dirty="0"/>
              <a:t>10. </a:t>
            </a:r>
            <a:r>
              <a:rPr lang="ru-RU" dirty="0" err="1"/>
              <a:t>А.Василаки</a:t>
            </a:r>
            <a:r>
              <a:rPr lang="ru-RU" dirty="0"/>
              <a:t> «Лечебное питание»</a:t>
            </a:r>
          </a:p>
          <a:p>
            <a:r>
              <a:rPr lang="ru-RU" dirty="0"/>
              <a:t>11.В.А.Иванченко «Как быть здоровым»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4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Доказать, что  здоровое питание играет важную роль в жизни человека.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понятием «Здоровое питание»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правила здорового и правильного питания.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причины неправильного питания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опрос среди школьников.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здорового питания в жизни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5150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Питание является жизненной необходимостью человека. В настоящее время пища оказывает на человека значительное влияние. Она даёт энергию, силу, развитие, а при грамотном её употреблении – и здоровье. Можно с определённой уверенностью утверждать, что здоровье человека на 70% зависит от питания.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здоровое, сбалансированное и рациональное питание содержащее все необходимые витамины, питательные вещества, белки, жиры и углеводы также укрепляет организм и повышает иммунитет, а следственно и улучшает здоровье. Таким образом становится ясно, что наше здоровье напрямую зависит от нашего питания.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такое здоровое питание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Здоровое питание — это питание, обеспечивающее рост, нормальное развитие и жизнедеятельность человека, способствующая укреплению его здоровья и профилактике заболеваний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768752" cy="40324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1" y="948690"/>
            <a:ext cx="68698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1.Сократить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жиры животного происхождения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2.Увеличить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рационе продукты, богатые насыщенными жирными кислотами, такими как Омега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3.Употреблять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продукты, которые содержат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клетчатку.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Употреблять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пищу свежеприготовленные блюда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жарить на сливочном масле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ликвидировать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рациона маргарин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6.Отказаться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соленых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7.Вместо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молока употреблять молочнокислые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8.Мясо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рыбу и птицу употреблять свежеприготовленными и только с травами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есть салат из свежих овощей или фруктовый салат.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18864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Главные правила здорового и правильного питания</a:t>
            </a:r>
            <a:endParaRPr lang="ru-RU" sz="2800" dirty="0"/>
          </a:p>
        </p:txBody>
      </p:sp>
      <p:pic>
        <p:nvPicPr>
          <p:cNvPr id="3074" name="Picture 2" descr="http://nat-women.ru/wp-content/uploads/2016/12/watermarked-2016-12-04_002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1142747"/>
            <a:ext cx="1944216" cy="1275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6" name="Picture 4" descr="http://cdn.rbne.ws/wp-content/uploads/2016/11/english-breakfast2-1021x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27" y="2417924"/>
            <a:ext cx="2818781" cy="1880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82" y="4298032"/>
            <a:ext cx="2270026" cy="151335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2736"/>
            <a:ext cx="6228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1.Фастфуд.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Переедание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Употребление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сахара и соли в больших количествах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книгой или телевизором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5.Недостаток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меню фруктов и овощей.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6.Неправильный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завтрак или его отсутствие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ночь или сытный ужин.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8.Употребление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недостаточного объема жидкости.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10.Изнурение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организма голоданием, белковыми диетами, экспресс-диетами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66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Причины нездорового 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56" y="1052736"/>
            <a:ext cx="3046744" cy="23319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56" y="3384650"/>
            <a:ext cx="3089186" cy="18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38162"/>
            <a:ext cx="2940802" cy="16198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503"/>
            <a:ext cx="4392488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Опрос среди 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9766695"/>
              </p:ext>
            </p:extLst>
          </p:nvPr>
        </p:nvGraphicFramePr>
        <p:xfrm>
          <a:off x="2267744" y="949222"/>
          <a:ext cx="46805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3861048"/>
            <a:ext cx="7038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 данной  диаграмме, указанной выше 60% ответили-нет,  35% ответили-стараюсь,5% ответили-да. Таким образом можно увидеть , что то количество ребят, для которых важно, чтобы их питание было здоровым, очень мало, но они стараются поддерживаться правильного  питания , хотя так же можно наблюдать и то, что не всегда у них это получается . Иногда очень трудно удержаться перед множеством различных вкусностей, которые часто вредны для нашего организма.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16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сожалению не многие сегодня задумываются о том, насколько важна роль питания для полноценной жизни каждого человека. На самом деле, роль питания для жизни людей огромна.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663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Роль здорового питания в жизни человека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8" y="2132856"/>
            <a:ext cx="7536158" cy="423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работы мы выяснили, что здоровое питание – одно из основ здорового образа жизни. Питание является важнейшим фактором внешней среды, воздействующим на состояние организма и его развитие. Для правильной жизнедеятельности организма необходимо, чтобы питание было рациональным, правильным, физиологически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полноценным.Чтобы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быть здоровыми надо правильно питаться, соблюдать режим, в общем, стараться вести здоровый образ жизни.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967833" cy="30571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596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Опрос среди школьников</vt:lpstr>
      <vt:lpstr>Презентация PowerPoint</vt:lpstr>
      <vt:lpstr>Заключение</vt:lpstr>
      <vt:lpstr>Список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«Здоровое питание»</dc:title>
  <dc:creator>Олеся</dc:creator>
  <cp:lastModifiedBy>t460p</cp:lastModifiedBy>
  <cp:revision>23</cp:revision>
  <dcterms:created xsi:type="dcterms:W3CDTF">2018-02-10T13:26:43Z</dcterms:created>
  <dcterms:modified xsi:type="dcterms:W3CDTF">2020-11-15T13:26:00Z</dcterms:modified>
</cp:coreProperties>
</file>