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4" r:id="rId6"/>
    <p:sldId id="263" r:id="rId7"/>
    <p:sldId id="260" r:id="rId8"/>
    <p:sldId id="262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A7DFB-AFF6-44A0-9C8F-1AEE33D416D5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26DF-45D5-4497-A088-68134EFF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F7BE-44C2-4927-BB3B-87149CB88F2C}" type="datetime1">
              <a:rPr lang="ru-RU" smtClean="0"/>
              <a:t>05.01.2021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19-6581-4C60-97F9-EF3485030E2E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D5F5-2426-49CA-9B59-4EB239E9A61D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B2F980-799C-4AD4-8093-5E85E4D81D9C}" type="datetime1">
              <a:rPr lang="ru-RU" smtClean="0"/>
              <a:t>05.01.2021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CCB-FFAF-4CEC-A4E8-14E0E0646E83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48B8-1D44-49CC-A01C-99DBA6098780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BE1-2307-43E2-9607-6A700FE77695}" type="datetime1">
              <a:rPr lang="ru-RU" smtClean="0"/>
              <a:t>05.01.2021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D94-6723-4EDB-B5AD-5DE110F8DB2A}" type="datetime1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FEA4-EF67-4775-AFA6-9E7E77F1496A}" type="datetime1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2F76EC-9615-4CF0-8C14-8A3088233EFC}" type="datetime1">
              <a:rPr lang="ru-RU" smtClean="0"/>
              <a:t>05.01.2021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40BF-8646-4853-A78E-811836A9F526}" type="datetime1">
              <a:rPr lang="ru-RU" smtClean="0"/>
              <a:t>05.01.2021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8EA891-1B08-46D9-8DCA-FE49EC6D641E}" type="datetime1">
              <a:rPr lang="ru-RU" smtClean="0"/>
              <a:t>05.01.2021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85992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/>
              <a:t>Обзор стихотворения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876"/>
            <a:ext cx="7772400" cy="1470025"/>
          </a:xfrm>
        </p:spPr>
        <p:txBody>
          <a:bodyPr/>
          <a:lstStyle/>
          <a:p>
            <a:r>
              <a:rPr lang="ru-RU" dirty="0" smtClean="0"/>
              <a:t>«Тройка»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88171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Предвидя подобное развитие событий, Некрасов просит сельских девушек смириться со своей незавидной участью и не мечтать о том, чему сбыться не суждено</a:t>
            </a:r>
            <a:r>
              <a:rPr lang="ru-RU" dirty="0" smtClean="0"/>
              <a:t>. «Не гляди ж ты с тоской на дорогу и за тройкой вослед не спеши», — увещевает автор сельских красавиц, заранее зная, что впереди их ждет лишь разочарование. Хотя бы потому, что нагнать белую тройку девушкам не удастся как в прямом, так и в переносном смысле. Ведь ее пассажиры – люди из другого мира, которым нет никакого дела до сельских красавиц, мечтающих о сытой, спокойной и счастливой жизни. Поэтому « к другой мчится вихрем корнет молодой», для которого повстречавшаяся на пути крестьянка является неотъемлемой частью русского пейзажа, унылого, обыденного и не вызывающего абсолютно никакого интереса.</a:t>
            </a:r>
          </a:p>
          <a:p>
            <a:r>
              <a:rPr lang="ru-RU" dirty="0" smtClean="0"/>
              <a:t>Что же до мечтаний юных девушек, то это – единственное светлое пятнышко в их беспросветной крестьянской жизни. Однако </a:t>
            </a:r>
            <a:r>
              <a:rPr lang="ru-RU" dirty="0" smtClean="0">
                <a:solidFill>
                  <a:srgbClr val="92D050"/>
                </a:solidFill>
              </a:rPr>
              <a:t>поэт считает, что о мечтах нужно забыть как можно скорее, чтобы избавиться от «тоскливой в сердце тревоги», способной омрачить сельской красавице и без того нелегкую жизнь.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56435" cy="5286412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776270"/>
          </a:xfrm>
        </p:spPr>
        <p:txBody>
          <a:bodyPr/>
          <a:lstStyle/>
          <a:p>
            <a:r>
              <a:rPr lang="ru-RU" b="1" i="1" dirty="0" smtClean="0"/>
              <a:t>«Тройка» Николай Некрасов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4471990" cy="600076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Что ты жадно глядишь на дорогу</a:t>
            </a:r>
            <a:br>
              <a:rPr lang="ru-RU" i="1" dirty="0" smtClean="0"/>
            </a:br>
            <a:r>
              <a:rPr lang="ru-RU" i="1" dirty="0" smtClean="0"/>
              <a:t>В стороне от весёлых подруг?</a:t>
            </a:r>
            <a:br>
              <a:rPr lang="ru-RU" i="1" dirty="0" smtClean="0"/>
            </a:br>
            <a:r>
              <a:rPr lang="ru-RU" i="1" dirty="0" smtClean="0"/>
              <a:t>Знать, забило сердечко тревогу —</a:t>
            </a:r>
            <a:br>
              <a:rPr lang="ru-RU" i="1" dirty="0" smtClean="0"/>
            </a:br>
            <a:r>
              <a:rPr lang="ru-RU" i="1" dirty="0" smtClean="0"/>
              <a:t>Всё лицо твоё вспыхнуло вдруг.</a:t>
            </a:r>
          </a:p>
          <a:p>
            <a:r>
              <a:rPr lang="ru-RU" i="1" dirty="0" smtClean="0"/>
              <a:t>И зачем ты бежишь торопливо</a:t>
            </a:r>
            <a:br>
              <a:rPr lang="ru-RU" i="1" dirty="0" smtClean="0"/>
            </a:br>
            <a:r>
              <a:rPr lang="ru-RU" i="1" dirty="0" smtClean="0"/>
              <a:t>За промчавшейся тройкой вослед?..</a:t>
            </a:r>
            <a:br>
              <a:rPr lang="ru-RU" i="1" dirty="0" smtClean="0"/>
            </a:br>
            <a:r>
              <a:rPr lang="ru-RU" i="1" dirty="0" smtClean="0"/>
              <a:t>На тебя, </a:t>
            </a:r>
            <a:r>
              <a:rPr lang="ru-RU" i="1" dirty="0" err="1" smtClean="0"/>
              <a:t>подбоченясь</a:t>
            </a:r>
            <a:r>
              <a:rPr lang="ru-RU" i="1" dirty="0" smtClean="0"/>
              <a:t> красиво,</a:t>
            </a:r>
            <a:br>
              <a:rPr lang="ru-RU" i="1" dirty="0" smtClean="0"/>
            </a:br>
            <a:r>
              <a:rPr lang="ru-RU" i="1" dirty="0" smtClean="0"/>
              <a:t>Загляделся проезжий корнет.</a:t>
            </a:r>
          </a:p>
          <a:p>
            <a:r>
              <a:rPr lang="ru-RU" i="1" dirty="0" smtClean="0"/>
              <a:t>На тебя заглядеться не диво,</a:t>
            </a:r>
            <a:br>
              <a:rPr lang="ru-RU" i="1" dirty="0" smtClean="0"/>
            </a:br>
            <a:r>
              <a:rPr lang="ru-RU" i="1" dirty="0" smtClean="0"/>
              <a:t>Полюбить тебя всякий не прочь:</a:t>
            </a:r>
            <a:br>
              <a:rPr lang="ru-RU" i="1" dirty="0" smtClean="0"/>
            </a:br>
            <a:r>
              <a:rPr lang="ru-RU" i="1" dirty="0" smtClean="0"/>
              <a:t>Вьётся алая лента игриво</a:t>
            </a:r>
            <a:br>
              <a:rPr lang="ru-RU" i="1" dirty="0" smtClean="0"/>
            </a:br>
            <a:r>
              <a:rPr lang="ru-RU" i="1" dirty="0" smtClean="0"/>
              <a:t>В волосах твоих, чёрных как ночь;</a:t>
            </a:r>
          </a:p>
          <a:p>
            <a:r>
              <a:rPr lang="ru-RU" i="1" dirty="0" smtClean="0"/>
              <a:t>Сквозь румянец щеки твоей смуглой</a:t>
            </a:r>
            <a:br>
              <a:rPr lang="ru-RU" i="1" dirty="0" smtClean="0"/>
            </a:br>
            <a:r>
              <a:rPr lang="ru-RU" i="1" dirty="0" smtClean="0"/>
              <a:t>Пробивается лёгкий пушок,</a:t>
            </a:r>
            <a:br>
              <a:rPr lang="ru-RU" i="1" dirty="0" smtClean="0"/>
            </a:br>
            <a:r>
              <a:rPr lang="ru-RU" i="1" dirty="0" smtClean="0"/>
              <a:t>Из-под брови твоей полукруглой</a:t>
            </a:r>
            <a:br>
              <a:rPr lang="ru-RU" i="1" dirty="0" smtClean="0"/>
            </a:br>
            <a:r>
              <a:rPr lang="ru-RU" i="1" dirty="0" smtClean="0"/>
              <a:t>Смотрит бойко лукавый глазок.</a:t>
            </a:r>
          </a:p>
          <a:p>
            <a:r>
              <a:rPr lang="ru-RU" i="1" dirty="0" smtClean="0"/>
              <a:t>Взгляд один чернобровой дикарки,</a:t>
            </a:r>
            <a:br>
              <a:rPr lang="ru-RU" i="1" dirty="0" smtClean="0"/>
            </a:br>
            <a:r>
              <a:rPr lang="ru-RU" i="1" dirty="0" smtClean="0"/>
              <a:t>Полный чар, зажигающих кровь,</a:t>
            </a:r>
            <a:br>
              <a:rPr lang="ru-RU" i="1" dirty="0" smtClean="0"/>
            </a:br>
            <a:r>
              <a:rPr lang="ru-RU" i="1" dirty="0" smtClean="0"/>
              <a:t>Старика разорит на подарки,</a:t>
            </a:r>
            <a:br>
              <a:rPr lang="ru-RU" i="1" dirty="0" smtClean="0"/>
            </a:br>
            <a:r>
              <a:rPr lang="ru-RU" i="1" dirty="0" smtClean="0"/>
              <a:t>В сердце юноши кинет любовь.</a:t>
            </a:r>
          </a:p>
          <a:p>
            <a:r>
              <a:rPr lang="ru-RU" i="1" dirty="0" smtClean="0"/>
              <a:t>Поживёшь и попразднуешь вволю,</a:t>
            </a:r>
            <a:br>
              <a:rPr lang="ru-RU" i="1" dirty="0" smtClean="0"/>
            </a:br>
            <a:r>
              <a:rPr lang="ru-RU" i="1" dirty="0" smtClean="0"/>
              <a:t>Будет жизнь и полна и легка…</a:t>
            </a:r>
            <a:br>
              <a:rPr lang="ru-RU" i="1" dirty="0" smtClean="0"/>
            </a:br>
            <a:r>
              <a:rPr lang="ru-RU" i="1" dirty="0" smtClean="0"/>
              <a:t>Да не то тебе пало на долю:</a:t>
            </a:r>
            <a:br>
              <a:rPr lang="ru-RU" i="1" dirty="0" smtClean="0"/>
            </a:br>
            <a:r>
              <a:rPr lang="ru-RU" i="1" dirty="0" smtClean="0"/>
              <a:t>За </a:t>
            </a:r>
            <a:r>
              <a:rPr lang="ru-RU" i="1" dirty="0" err="1" smtClean="0"/>
              <a:t>неряху</a:t>
            </a:r>
            <a:r>
              <a:rPr lang="ru-RU" i="1" dirty="0" smtClean="0"/>
              <a:t> пойдёшь мужика.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785794"/>
            <a:ext cx="4572000" cy="607220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Завязавши под мышки передник,</a:t>
            </a:r>
            <a:br>
              <a:rPr lang="ru-RU" i="1" dirty="0" smtClean="0"/>
            </a:br>
            <a:r>
              <a:rPr lang="ru-RU" i="1" dirty="0" smtClean="0"/>
              <a:t>Перетянешь уродливо грудь,</a:t>
            </a:r>
            <a:br>
              <a:rPr lang="ru-RU" i="1" dirty="0" smtClean="0"/>
            </a:br>
            <a:r>
              <a:rPr lang="ru-RU" i="1" dirty="0" smtClean="0"/>
              <a:t>Будет бить тебя муж-привередник</a:t>
            </a:r>
            <a:br>
              <a:rPr lang="ru-RU" i="1" dirty="0" smtClean="0"/>
            </a:br>
            <a:r>
              <a:rPr lang="ru-RU" i="1" dirty="0" smtClean="0"/>
              <a:t>И свекровь в три погибели гнуть.</a:t>
            </a:r>
          </a:p>
          <a:p>
            <a:r>
              <a:rPr lang="ru-RU" i="1" dirty="0" smtClean="0"/>
              <a:t>От работы и чёрной и трудной</a:t>
            </a:r>
            <a:br>
              <a:rPr lang="ru-RU" i="1" dirty="0" smtClean="0"/>
            </a:br>
            <a:r>
              <a:rPr lang="ru-RU" i="1" dirty="0" smtClean="0"/>
              <a:t>Отцветёшь, не успевши </a:t>
            </a:r>
            <a:r>
              <a:rPr lang="ru-RU" i="1" dirty="0" err="1" smtClean="0"/>
              <a:t>расцвесть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Погрузишься ты в сон непробудный,</a:t>
            </a:r>
            <a:br>
              <a:rPr lang="ru-RU" i="1" dirty="0" smtClean="0"/>
            </a:br>
            <a:r>
              <a:rPr lang="ru-RU" i="1" dirty="0" smtClean="0"/>
              <a:t>Будешь </a:t>
            </a:r>
            <a:r>
              <a:rPr lang="ru-RU" i="1" dirty="0" err="1" smtClean="0"/>
              <a:t>няньчить</a:t>
            </a:r>
            <a:r>
              <a:rPr lang="ru-RU" i="1" dirty="0" smtClean="0"/>
              <a:t>, работать и есть.</a:t>
            </a:r>
          </a:p>
          <a:p>
            <a:r>
              <a:rPr lang="ru-RU" i="1" dirty="0" smtClean="0"/>
              <a:t>И в лице твоём, полном движенья,</a:t>
            </a:r>
            <a:br>
              <a:rPr lang="ru-RU" i="1" dirty="0" smtClean="0"/>
            </a:br>
            <a:r>
              <a:rPr lang="ru-RU" i="1" dirty="0" smtClean="0"/>
              <a:t>Полном жизни — появится вдруг</a:t>
            </a:r>
            <a:br>
              <a:rPr lang="ru-RU" i="1" dirty="0" smtClean="0"/>
            </a:br>
            <a:r>
              <a:rPr lang="ru-RU" i="1" dirty="0" smtClean="0"/>
              <a:t>Выраженье тупого терпенья</a:t>
            </a:r>
            <a:br>
              <a:rPr lang="ru-RU" i="1" dirty="0" smtClean="0"/>
            </a:br>
            <a:r>
              <a:rPr lang="ru-RU" i="1" dirty="0" smtClean="0"/>
              <a:t>И бессмысленный, вечный испуг.</a:t>
            </a:r>
          </a:p>
          <a:p>
            <a:r>
              <a:rPr lang="ru-RU" i="1" dirty="0" smtClean="0"/>
              <a:t>И схоронят в сырую могилу,</a:t>
            </a:r>
            <a:br>
              <a:rPr lang="ru-RU" i="1" dirty="0" smtClean="0"/>
            </a:br>
            <a:r>
              <a:rPr lang="ru-RU" i="1" dirty="0" smtClean="0"/>
              <a:t>Как пройдёшь ты тяжёлый свой путь,</a:t>
            </a:r>
            <a:br>
              <a:rPr lang="ru-RU" i="1" dirty="0" smtClean="0"/>
            </a:br>
            <a:r>
              <a:rPr lang="ru-RU" i="1" dirty="0" smtClean="0"/>
              <a:t>Бесполезно угасшую силу</a:t>
            </a:r>
            <a:br>
              <a:rPr lang="ru-RU" i="1" dirty="0" smtClean="0"/>
            </a:br>
            <a:r>
              <a:rPr lang="ru-RU" i="1" dirty="0" smtClean="0"/>
              <a:t>И ничем не согретую грудь.</a:t>
            </a:r>
          </a:p>
          <a:p>
            <a:r>
              <a:rPr lang="ru-RU" i="1" dirty="0" smtClean="0"/>
              <a:t>Не гляди же с тоской на дорогу</a:t>
            </a:r>
            <a:br>
              <a:rPr lang="ru-RU" i="1" dirty="0" smtClean="0"/>
            </a:br>
            <a:r>
              <a:rPr lang="ru-RU" i="1" dirty="0" smtClean="0"/>
              <a:t>И за тройкой вослед не спеши,</a:t>
            </a:r>
            <a:br>
              <a:rPr lang="ru-RU" i="1" dirty="0" smtClean="0"/>
            </a:br>
            <a:r>
              <a:rPr lang="ru-RU" i="1" dirty="0" smtClean="0"/>
              <a:t>И тоскливую в сердце тревогу</a:t>
            </a:r>
            <a:br>
              <a:rPr lang="ru-RU" i="1" dirty="0" smtClean="0"/>
            </a:br>
            <a:r>
              <a:rPr lang="ru-RU" i="1" dirty="0" smtClean="0"/>
              <a:t>Поскорей навсегда заглуши!</a:t>
            </a:r>
          </a:p>
          <a:p>
            <a:r>
              <a:rPr lang="ru-RU" i="1" dirty="0" smtClean="0"/>
              <a:t>Не нагнать тебе бешеной тройки:</a:t>
            </a:r>
            <a:br>
              <a:rPr lang="ru-RU" i="1" dirty="0" smtClean="0"/>
            </a:br>
            <a:r>
              <a:rPr lang="ru-RU" i="1" dirty="0" smtClean="0"/>
              <a:t>Кони крепки и сыты и бойки,-</a:t>
            </a:r>
            <a:br>
              <a:rPr lang="ru-RU" i="1" dirty="0" smtClean="0"/>
            </a:br>
            <a:r>
              <a:rPr lang="ru-RU" i="1" dirty="0" smtClean="0"/>
              <a:t>И ямщик под хмельком, и к другой</a:t>
            </a:r>
            <a:br>
              <a:rPr lang="ru-RU" i="1" dirty="0" smtClean="0"/>
            </a:br>
            <a:r>
              <a:rPr lang="ru-RU" i="1" dirty="0" smtClean="0"/>
              <a:t>Мчится вихрем корнет молодой…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72164" cy="686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38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Русского поэта Николая Некрасова по праву считают певцом женской доли. В его творчестве можно найти множество произведений, посвященных русским женщинам – красавицам, умницам и отменным хозяйкам, которых, увы, не балует судьба.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Одним из таких рифмованных жизнеописаний нелегкой женской доли является стихотворение «Тройка», созданное потом в 1846 году</a:t>
            </a:r>
            <a:r>
              <a:rPr lang="ru-RU" dirty="0" smtClean="0"/>
              <a:t>. Следует отметить, что до отмены крепостного права на Руси оставалось еще без малого 15 лет. Поэтому </a:t>
            </a:r>
            <a:r>
              <a:rPr lang="ru-RU" dirty="0" smtClean="0">
                <a:solidFill>
                  <a:srgbClr val="92D050"/>
                </a:solidFill>
              </a:rPr>
              <a:t>русские женщины в селах находились на положении самых настоящих рабынь</a:t>
            </a:r>
            <a:r>
              <a:rPr lang="ru-RU" dirty="0" smtClean="0"/>
              <a:t>. Родившись в многодетной семье, они с самого детства были приучены к тяжелому крестьянскому труду. Однако </a:t>
            </a:r>
            <a:r>
              <a:rPr lang="ru-RU" dirty="0" smtClean="0">
                <a:solidFill>
                  <a:srgbClr val="92D050"/>
                </a:solidFill>
              </a:rPr>
              <a:t>многие из юных девушек не хотели мириться со своей незавидной участью и мечтали о сказочных принцах</a:t>
            </a:r>
            <a:r>
              <a:rPr lang="ru-RU" dirty="0" smtClean="0"/>
              <a:t>. Поэтому господская тройка с кучером и молодым барином вызывала у русских красавиц неподдельный интерес. Ведь в одном из таких экипажей может оказаться тот самый суженый, который влюбится в простую сельскую девушку и увезет ее с собой.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ÐÐ°ÑÑÐ¸Ð½ÐºÐ¸ Ð¿Ð¾ Ð·Ð°Ð¿ÑÐ¾ÑÑ Ð½ÐµÐºÑÐ°ÑÐ¾Ð² ÑÑÐ¾Ð¹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143404" cy="6308253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738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Жизнь деревенских женщин была печальна тем, что их положение было еще бесправнее, чем у мужиков. Они были настоящими рабынями, жизнь которых заключалась лишь в труде и в терпении. Они должны были терпеть унижения от хозяина или хозяйки, должны были терпеть унижения от мужа, уставшего и озлобленного. Чаще всего крестьянские девушки рождены были в семьях, где было много детей, поэтому труд, тяжелый и непосильный, знали с самого раннего детства.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Неудивительно, что в таком бесправном положении молоденькие </a:t>
            </a:r>
            <a:r>
              <a:rPr lang="ru-RU" dirty="0" err="1" smtClean="0"/>
              <a:t>крестьяночки</a:t>
            </a:r>
            <a:r>
              <a:rPr lang="ru-RU" dirty="0" smtClean="0"/>
              <a:t> мечтали. В этом нет ничего плохого. Такие мечтания, могут стать приятными воспоминаниями в их взрослой самостоятельной жизни.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По мнению автора, очень скоро на лице этой прекрасной девушки появиться совсем другое выражение — терпение и испуг, который будет в ее жизни присутствовать всегда. 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Некрасову  горестно за нелегкую судьбу девушки.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ÐºÑÐµÑÑÑÑÐ½ÐºÐ° Ð¼Ð¾Ð»Ð¾Ð´Ð°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032542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8715404" cy="664371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С</a:t>
            </a:r>
            <a:r>
              <a:rPr lang="ru-RU" b="1" dirty="0" smtClean="0">
                <a:solidFill>
                  <a:srgbClr val="92D050"/>
                </a:solidFill>
              </a:rPr>
              <a:t> присущим Некрасову реализмом в стихотворении «Тройка» показана совсем иная картина, гнетущая и безрадостная</a:t>
            </a:r>
            <a:r>
              <a:rPr lang="ru-RU" b="1" dirty="0" smtClean="0"/>
              <a:t>.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/>
              <a:t>Поэт обращается одновременно ко всем молодым крестьянкам, вопрошая: «И зачем ты бежишь торопливо за промчавшейся тройкой вослед?». Автор знает ответ на этот вопрос, так как в русскую красавицу не трудно влюбиться. Ведь «взгляд один чернобровой дикарки» способен свести с ума и пылкого юношу, и убеленного сединами старика. «Будет жизнь и полна и легка», — отмечает поэт, но тут же сразу поправляет сам себя, утверждая, что большинству сельских девушек выпадет совсем иная доля. </a:t>
            </a:r>
            <a:r>
              <a:rPr lang="ru-RU" dirty="0" smtClean="0">
                <a:solidFill>
                  <a:srgbClr val="92D050"/>
                </a:solidFill>
              </a:rPr>
              <a:t>И пределом их </a:t>
            </a:r>
            <a:r>
              <a:rPr lang="ru-RU" dirty="0" smtClean="0"/>
              <a:t>(девушек) </a:t>
            </a:r>
            <a:r>
              <a:rPr lang="ru-RU" dirty="0" smtClean="0">
                <a:solidFill>
                  <a:srgbClr val="92D050"/>
                </a:solidFill>
              </a:rPr>
              <a:t>мечтаний, в конце концов, окажется «</a:t>
            </a:r>
            <a:r>
              <a:rPr lang="ru-RU" dirty="0" err="1" smtClean="0">
                <a:solidFill>
                  <a:srgbClr val="92D050"/>
                </a:solidFill>
              </a:rPr>
              <a:t>неряха</a:t>
            </a:r>
            <a:r>
              <a:rPr lang="ru-RU" dirty="0" smtClean="0">
                <a:solidFill>
                  <a:srgbClr val="92D050"/>
                </a:solidFill>
              </a:rPr>
              <a:t> мужик», который не прочь выпить и всегда рад поучить свою жену уму-разуму при помощи кулаков</a:t>
            </a:r>
            <a:r>
              <a:rPr lang="ru-RU" dirty="0" smtClean="0"/>
              <a:t>. Так как после свадьбы на Руси молодожены обычно селились в доме супруга, то </a:t>
            </a:r>
            <a:r>
              <a:rPr lang="ru-RU" dirty="0" smtClean="0">
                <a:solidFill>
                  <a:srgbClr val="92D050"/>
                </a:solidFill>
              </a:rPr>
              <a:t>Некрасов предрекает девушкам весьма незавидную долю. Отныне им придется тащить на своих хрупких плечах огромное домашнее хозяйство, и при этом терпеть издевательства со стороны новых родственников, особенно свекрови, которая будет «в три погибели гнуть» невестку. Век женщины на Руси короток, и вскоре ее ждет сырая могила, которой она отдаст свою «бесполезно угасшую силу и ничем не согретую грудь».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072658" y="3214686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6935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</TotalTime>
  <Words>679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Бумажная</vt:lpstr>
      <vt:lpstr>«Тройка»</vt:lpstr>
      <vt:lpstr>«Тройка» Николай Некрасов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«Тройка»</dc:title>
  <dc:creator>User</dc:creator>
  <cp:lastModifiedBy>t460p</cp:lastModifiedBy>
  <cp:revision>5</cp:revision>
  <dcterms:created xsi:type="dcterms:W3CDTF">2018-04-05T13:41:16Z</dcterms:created>
  <dcterms:modified xsi:type="dcterms:W3CDTF">2021-01-05T02:30:57Z</dcterms:modified>
</cp:coreProperties>
</file>