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56" r:id="rId3"/>
    <p:sldId id="258" r:id="rId4"/>
    <p:sldId id="260" r:id="rId5"/>
    <p:sldId id="265" r:id="rId6"/>
    <p:sldId id="263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2" autoAdjust="0"/>
    <p:restoredTop sz="94660"/>
  </p:normalViewPr>
  <p:slideViewPr>
    <p:cSldViewPr>
      <p:cViewPr varScale="1">
        <p:scale>
          <a:sx n="65" d="100"/>
          <a:sy n="65" d="100"/>
        </p:scale>
        <p:origin x="151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BC069-0FA9-4007-8E63-0A7A46DE6C51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1227F-9927-410B-BE55-71CCE6186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5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3DF4-8990-4A8B-9188-7404C4CD1B96}" type="datetime1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B158-CD6F-4C2B-8A22-1747D35DC440}" type="datetime1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8B07-0831-470C-9835-E21FE3541218}" type="datetime1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9361-1D33-4656-867A-D4FA6D4FF959}" type="datetime1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4C1D-D479-419B-BE30-F9556F54FEC5}" type="datetime1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7E8B-746A-4E1A-99E0-09D5FE503324}" type="datetime1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0C8D-8A50-4128-92AF-5AAFAD03FE02}" type="datetime1">
              <a:rPr lang="ru-RU" smtClean="0"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B3E2-F839-45A8-A0A3-719AB48E2D59}" type="datetime1">
              <a:rPr lang="ru-RU" smtClean="0"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10E7-133C-4BC3-857D-CC3D39092D0B}" type="datetime1">
              <a:rPr lang="ru-RU" smtClean="0"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BDE1-1EAA-4258-8DFD-8504C2731028}" type="datetime1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78D3-6B68-4CA0-A47C-BABC32CA28A1}" type="datetime1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C44D-2A75-43F9-833E-27115AFE1CBB}" type="datetime1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496944" cy="46474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Мультимедийный проект внеклассного мероприятия для учеников начальных классов</a:t>
            </a:r>
          </a:p>
          <a:p>
            <a:pPr algn="ctr"/>
            <a:r>
              <a:rPr lang="ru-RU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 теме: 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«9 мая- День Победы»</a:t>
            </a:r>
          </a:p>
          <a:p>
            <a:pPr algn="ctr"/>
            <a:endParaRPr lang="ru-RU" sz="4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endParaRPr lang="ru-RU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6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9 мая – День Победы.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4717"/>
            <a:ext cx="3268781" cy="246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268760"/>
            <a:ext cx="3144951" cy="314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55707"/>
            <a:ext cx="2880320" cy="246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300093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353420" y="3933056"/>
            <a:ext cx="2706412" cy="2624797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91" y="1412776"/>
            <a:ext cx="2347842" cy="20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Братья </a:t>
            </a:r>
            <a:r>
              <a:rPr lang="ru-RU" b="1" dirty="0" err="1" smtClean="0">
                <a:solidFill>
                  <a:srgbClr val="0000FF"/>
                </a:solidFill>
              </a:rPr>
              <a:t>Шумовы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060848"/>
            <a:ext cx="5940425" cy="3953510"/>
          </a:xfrm>
          <a:prstGeom prst="rect">
            <a:avLst/>
          </a:prstGeom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59"/>
            <a:ext cx="2602725" cy="208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ar2.ucoz.ru/_pu/2/938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13" y="2585358"/>
            <a:ext cx="26146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Тувинские танкисты - добровольцы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556792"/>
            <a:ext cx="6984776" cy="489654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Сапожная мастерская в годы ВОВ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2060848"/>
            <a:ext cx="7056785" cy="4392488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Тувинские добровольцы возвращаются с фронта.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916832"/>
            <a:ext cx="7992888" cy="468052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76206" cy="684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Минута молчания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Помните!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Через века, через года –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помните!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О тех, кто уже не придет никогда, –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Помните!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Какою ценою завоевано счастье, – заклинаю, –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Помните!</a:t>
            </a:r>
          </a:p>
          <a:p>
            <a:endParaRPr lang="ru-RU" sz="2800" b="1" dirty="0">
              <a:solidFill>
                <a:srgbClr val="0000FF"/>
              </a:solidFill>
            </a:endParaRPr>
          </a:p>
          <a:p>
            <a:r>
              <a:rPr lang="ru-RU" sz="2800" b="1" dirty="0">
                <a:solidFill>
                  <a:srgbClr val="0000FF"/>
                </a:solidFill>
              </a:rPr>
              <a:t>                                           (Р. Рождественский)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89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9 мая – День Победы.</vt:lpstr>
      <vt:lpstr>Братья Шумовы</vt:lpstr>
      <vt:lpstr>Тувинские танкисты - добровольцы</vt:lpstr>
      <vt:lpstr>Сапожная мастерская в годы ВОВ</vt:lpstr>
      <vt:lpstr>Тувинские добровольцы возвращаются с фронта.</vt:lpstr>
      <vt:lpstr>Презентация PowerPoint</vt:lpstr>
      <vt:lpstr>Минута молчания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t460p</dc:creator>
  <cp:lastModifiedBy>t460p</cp:lastModifiedBy>
  <cp:revision>21</cp:revision>
  <dcterms:modified xsi:type="dcterms:W3CDTF">2020-12-20T17:23:39Z</dcterms:modified>
</cp:coreProperties>
</file>