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12986-E60F-4044-BF2B-5C1EBD8472C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949F-B65A-4D26-A73F-17587F4EA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2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9F77-BDB1-4541-A7B8-43A325CA3D80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E640-C544-4E39-A8A2-B867B9D30A9E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2387-4C37-48AB-A227-EDC7416D2093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EF1D-81BC-480C-8BBF-B3529A1FE02A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739D-F987-400A-9811-8B4F17FC4B2B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E393-D328-49C7-91F1-3EE3F8C58704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93D8-EE22-4231-987B-C6B69244DDA1}" type="datetime1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082F-7E91-42AC-BC74-55F8043288F1}" type="datetime1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508-4D0D-46F5-A0D1-416836CBD755}" type="datetime1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FE64-D162-4FF6-A6F4-6BE36B7AC1E4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C9AF-C701-4F40-8F05-7F68D42B6C7D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BF1C-BAD4-4D5F-BC35-815ED997F316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iwallhd.com/stock/home-design-abstract-art-graphic-green-ressource-retro-vector-wallpaper-lime-green-abstract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6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Рассказ о слове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iwallhd.com/stock/home-design-abstract-art-graphic-green-ressource-retro-vector-wallpaper-lime-green-abstract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4258816" cy="5400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Сон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9972" y="260648"/>
            <a:ext cx="4366828" cy="5865515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произносим</a:t>
            </a:r>
            <a:r>
              <a:rPr lang="ru-RU" dirty="0" smtClean="0"/>
              <a:t>   </a:t>
            </a:r>
            <a:r>
              <a:rPr lang="ru-RU" b="1" dirty="0" smtClean="0"/>
              <a:t>[  с о н ]</a:t>
            </a:r>
            <a:endParaRPr lang="ru-RU" b="1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записываем</a:t>
            </a:r>
            <a:r>
              <a:rPr lang="ru-RU" dirty="0" smtClean="0"/>
              <a:t>     </a:t>
            </a:r>
            <a:r>
              <a:rPr lang="ru-RU" b="1" i="1" dirty="0" smtClean="0"/>
              <a:t>сон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708920"/>
            <a:ext cx="2376264" cy="158417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3"/>
          </p:cNvCxnSpPr>
          <p:nvPr/>
        </p:nvCxnSpPr>
        <p:spPr>
          <a:xfrm>
            <a:off x="3923928" y="3501008"/>
            <a:ext cx="7920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16016" y="2924944"/>
            <a:ext cx="0" cy="10081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16016" y="2924944"/>
            <a:ext cx="151216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16016" y="3933056"/>
            <a:ext cx="151216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244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9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iwallhd.com/stock/home-design-abstract-art-graphic-green-ressource-retro-vector-wallpaper-lime-green-abstract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Лексическое   значение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b="1" dirty="0" smtClean="0"/>
              <a:t>1.Наступающее  через определённые промежутки времени состояние  покоя и отдыха.</a:t>
            </a:r>
          </a:p>
          <a:p>
            <a:pPr marL="0" indent="0" algn="just">
              <a:buNone/>
            </a:pPr>
            <a:r>
              <a:rPr lang="ru-RU" sz="3600" b="1" dirty="0" smtClean="0"/>
              <a:t>2.То, что снится, грезится спящему, сновидение.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iwallhd.com/stock/home-design-abstract-art-graphic-green-ressource-retro-vector-wallpaper-lime-green-abstract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Однокоренные слова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b="1" dirty="0" smtClean="0"/>
              <a:t>Сонный</a:t>
            </a:r>
          </a:p>
          <a:p>
            <a:pPr marL="0" indent="0">
              <a:buNone/>
            </a:pPr>
            <a:r>
              <a:rPr lang="ru-RU" sz="3200" b="1" dirty="0" smtClean="0"/>
              <a:t>Сонник</a:t>
            </a:r>
          </a:p>
          <a:p>
            <a:pPr marL="0" indent="0">
              <a:buNone/>
            </a:pPr>
            <a:r>
              <a:rPr lang="ru-RU" sz="3200" b="1" dirty="0" smtClean="0"/>
              <a:t>Снится</a:t>
            </a:r>
          </a:p>
          <a:p>
            <a:pPr marL="0" indent="0">
              <a:buNone/>
            </a:pPr>
            <a:r>
              <a:rPr lang="ru-RU" sz="3200" b="1" dirty="0" smtClean="0"/>
              <a:t>Сновидение</a:t>
            </a:r>
          </a:p>
          <a:p>
            <a:pPr marL="0" indent="0">
              <a:buNone/>
            </a:pPr>
            <a:r>
              <a:rPr lang="ru-RU" sz="3200" b="1" dirty="0" smtClean="0"/>
              <a:t>Снотворное</a:t>
            </a:r>
          </a:p>
          <a:p>
            <a:pPr marL="0" indent="0">
              <a:buNone/>
            </a:pPr>
            <a:r>
              <a:rPr lang="ru-RU" sz="3200" b="1" dirty="0" smtClean="0"/>
              <a:t>Сонливый</a:t>
            </a:r>
          </a:p>
          <a:p>
            <a:pPr marL="0" indent="0">
              <a:buNone/>
            </a:pPr>
            <a:r>
              <a:rPr lang="ru-RU" sz="3200" b="1" dirty="0" smtClean="0"/>
              <a:t>Соня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482453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iwallhd.com/stock/home-design-abstract-art-graphic-green-ressource-retro-vector-wallpaper-lime-green-abstract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8779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Синонимы: </a:t>
            </a:r>
            <a:r>
              <a:rPr lang="ru-RU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дремота, морфей.</a:t>
            </a:r>
            <a:endParaRPr lang="ru-RU" sz="4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Фразеологизмы:</a:t>
            </a:r>
          </a:p>
          <a:p>
            <a:pPr marL="0" indent="0" algn="ctr">
              <a:buNone/>
            </a:pPr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Сна ни в одном глазу нет. </a:t>
            </a:r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Совсем не хочется спать.</a:t>
            </a:r>
          </a:p>
          <a:p>
            <a:pPr marL="0" indent="0" algn="ctr">
              <a:buNone/>
            </a:pPr>
            <a:endParaRPr lang="ru-RU" b="1" dirty="0" smtClean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 сном ни духом не виноват. </a:t>
            </a:r>
          </a:p>
          <a:p>
            <a:pPr marL="0" indent="0" algn="ctr">
              <a:buNone/>
            </a:pPr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Совершенно не виноват.</a:t>
            </a:r>
            <a:endParaRPr lang="ru-RU" b="1" dirty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01008"/>
            <a:ext cx="3008313" cy="262515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Антонимы:</a:t>
            </a:r>
          </a:p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явь,</a:t>
            </a:r>
          </a:p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бодрствование.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32" y="2060848"/>
            <a:ext cx="324452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iwallhd.com/stock/home-design-abstract-art-graphic-green-ressource-retro-vector-wallpaper-lime-green-abstract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Сочетаемость слова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Грядущий,</a:t>
            </a:r>
          </a:p>
          <a:p>
            <a:pPr marL="0" indent="0">
              <a:buNone/>
            </a:pPr>
            <a:r>
              <a:rPr lang="ru-RU" b="1" dirty="0" smtClean="0"/>
              <a:t>крепкий,</a:t>
            </a:r>
          </a:p>
          <a:p>
            <a:pPr marL="0" indent="0">
              <a:buNone/>
            </a:pPr>
            <a:r>
              <a:rPr lang="ru-RU" b="1" dirty="0" smtClean="0"/>
              <a:t>здоровый,</a:t>
            </a:r>
          </a:p>
          <a:p>
            <a:pPr marL="0" indent="0">
              <a:buNone/>
            </a:pPr>
            <a:r>
              <a:rPr lang="ru-RU" b="1" dirty="0" smtClean="0"/>
              <a:t>беспокойный, </a:t>
            </a:r>
          </a:p>
          <a:p>
            <a:pPr marL="0" indent="0">
              <a:buNone/>
            </a:pPr>
            <a:r>
              <a:rPr lang="ru-RU" b="1" dirty="0" smtClean="0"/>
              <a:t>страшный,</a:t>
            </a:r>
          </a:p>
          <a:p>
            <a:pPr marL="0" indent="0">
              <a:buNone/>
            </a:pPr>
            <a:r>
              <a:rPr lang="ru-RU" b="1" dirty="0" smtClean="0"/>
              <a:t>прекрасный,</a:t>
            </a:r>
          </a:p>
          <a:p>
            <a:pPr marL="0" indent="0">
              <a:buNone/>
            </a:pPr>
            <a:r>
              <a:rPr lang="ru-RU" b="1" dirty="0" smtClean="0"/>
              <a:t>сладкий,</a:t>
            </a:r>
          </a:p>
          <a:p>
            <a:pPr marL="0" indent="0">
              <a:buNone/>
            </a:pPr>
            <a:r>
              <a:rPr lang="ru-RU" b="1" dirty="0" smtClean="0"/>
              <a:t>приятный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(СОН).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995">
            <a:off x="6372200" y="2204864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6" b="13240"/>
          <a:stretch/>
        </p:blipFill>
        <p:spPr bwMode="auto">
          <a:xfrm>
            <a:off x="2735796" y="1439788"/>
            <a:ext cx="3564396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0" b="13333"/>
          <a:stretch/>
        </p:blipFill>
        <p:spPr bwMode="auto">
          <a:xfrm>
            <a:off x="2735796" y="4149080"/>
            <a:ext cx="4248472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iwallhd.com/stock/home-design-abstract-art-graphic-green-ressource-retro-vector-wallpaper-lime-green-abstract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Пословица.</a:t>
            </a:r>
            <a:r>
              <a:rPr lang="ru-RU" sz="4000" b="1" dirty="0" smtClean="0"/>
              <a:t> Сон лучше всякого лекарства. Сон правду скажет да не всякому.</a:t>
            </a:r>
          </a:p>
          <a:p>
            <a:pPr marL="0" indent="0" algn="just">
              <a:buNone/>
            </a:pPr>
            <a:endParaRPr lang="ru-RU" sz="4000" b="1" dirty="0"/>
          </a:p>
          <a:p>
            <a:pPr marL="0" indent="0"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Загадка.</a:t>
            </a:r>
            <a:r>
              <a:rPr lang="ru-RU" sz="4000" b="1" dirty="0" smtClean="0"/>
              <a:t> Не стукнет, не брякнет, а ко всякому подойдёт.</a:t>
            </a:r>
            <a:endParaRPr lang="ru-RU" sz="40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iwallhd.com/stock/home-design-abstract-art-graphic-green-ressource-retro-vector-wallpaper-lime-green-abstract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Предложение с этим словом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Мне не спится, нет огня; </a:t>
            </a:r>
            <a:br>
              <a:rPr lang="ru-RU" dirty="0"/>
            </a:br>
            <a:r>
              <a:rPr lang="ru-RU" dirty="0"/>
              <a:t>Всюду мрак и сон докучный.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А.С. Пушкин </a:t>
            </a:r>
          </a:p>
          <a:p>
            <a:pPr marL="0" indent="0" algn="just">
              <a:buNone/>
            </a:pPr>
            <a:r>
              <a:rPr lang="ru-RU" dirty="0" smtClean="0"/>
              <a:t>(Стихи, сочиненные ночью во время бессонницы)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iwallhd.com/stock/home-design-abstract-art-graphic-green-ressource-retro-vector-wallpaper-lime-green-abstract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Сладких снов!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280920" cy="50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150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Рассказ о слове</vt:lpstr>
      <vt:lpstr>Сон</vt:lpstr>
      <vt:lpstr>Лексическое   значение</vt:lpstr>
      <vt:lpstr>Однокоренные слова</vt:lpstr>
      <vt:lpstr>Синонимы: дремота, морфей.</vt:lpstr>
      <vt:lpstr>Сочетаемость слова</vt:lpstr>
      <vt:lpstr>Презентация PowerPoint</vt:lpstr>
      <vt:lpstr>Предложение с этим словом</vt:lpstr>
      <vt:lpstr>Сладких снов!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 о слове</dc:title>
  <dc:creator>t460p</dc:creator>
  <cp:lastModifiedBy>t460p</cp:lastModifiedBy>
  <cp:revision>12</cp:revision>
  <dcterms:modified xsi:type="dcterms:W3CDTF">2020-10-06T05:09:14Z</dcterms:modified>
</cp:coreProperties>
</file>