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3" r:id="rId9"/>
    <p:sldId id="27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BA151-3867-43C7-B1AC-2FE8A6BCDCAA}" type="datetimeFigureOut">
              <a:rPr lang="ru-RU" smtClean="0"/>
              <a:t>12.12.2020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F428A-4765-48DF-828A-A63F374C2A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98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F428A-4765-48DF-828A-A63F374C2A7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36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F428A-4765-48DF-828A-A63F374C2A7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96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F428A-4765-48DF-828A-A63F374C2A7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441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F428A-4765-48DF-828A-A63F374C2A7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4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F428A-4765-48DF-828A-A63F374C2A7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385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F428A-4765-48DF-828A-A63F374C2A7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106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F428A-4765-48DF-828A-A63F374C2A7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19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F428A-4765-48DF-828A-A63F374C2A7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9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F428A-4765-48DF-828A-A63F374C2A7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51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F428A-4765-48DF-828A-A63F374C2A7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180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F428A-4765-48DF-828A-A63F374C2A7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67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F428A-4765-48DF-828A-A63F374C2A7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56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80710-6868-4FAF-9404-F08D5C3A6849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6C21-5F4B-4B3C-9442-98F3F84F9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246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A754-B352-42D7-AD7D-744629041374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6C21-5F4B-4B3C-9442-98F3F84F9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7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834-82A5-435C-B871-52F689831DE4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6C21-5F4B-4B3C-9442-98F3F84F9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70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137D-25E7-43E5-BD23-6BAF91A8A251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6C21-5F4B-4B3C-9442-98F3F84F9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44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9209-C54D-4407-AB91-189196D00A19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6C21-5F4B-4B3C-9442-98F3F84F9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8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560FC-FF4B-4459-91D6-39A2ABBDEC73}" type="datetime1">
              <a:rPr lang="ru-RU" smtClean="0"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6C21-5F4B-4B3C-9442-98F3F84F9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61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38B3-ED37-418B-99CA-658590D29FF3}" type="datetime1">
              <a:rPr lang="ru-RU" smtClean="0"/>
              <a:t>12.12.2020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6C21-5F4B-4B3C-9442-98F3F84F9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43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8957-A9B3-4CEB-801C-3AA0509BE408}" type="datetime1">
              <a:rPr lang="ru-RU" smtClean="0"/>
              <a:t>12.12.2020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6C21-5F4B-4B3C-9442-98F3F84F9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8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E875-BC12-4A81-BE58-D717F666C06C}" type="datetime1">
              <a:rPr lang="ru-RU" smtClean="0"/>
              <a:t>12.12.2020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6C21-5F4B-4B3C-9442-98F3F84F9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54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7746-88AE-48F3-A00E-8DA399FE30E8}" type="datetime1">
              <a:rPr lang="ru-RU" smtClean="0"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6C21-5F4B-4B3C-9442-98F3F84F9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CED6-391E-4299-9A4E-656296F7E56E}" type="datetime1">
              <a:rPr lang="ru-RU" smtClean="0"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6C21-5F4B-4B3C-9442-98F3F84F9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68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9EE0B-77FB-4A41-BFE5-39B10A8D28D8}" type="datetime1">
              <a:rPr lang="ru-RU" smtClean="0"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Myppt.ru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86C21-5F4B-4B3C-9442-98F3F84F9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7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36" y="860786"/>
            <a:ext cx="9746674" cy="5482504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4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837" y="995363"/>
            <a:ext cx="9006444" cy="5066125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5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879" y="652463"/>
            <a:ext cx="9144000" cy="571500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37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592" y="450655"/>
            <a:ext cx="7995557" cy="595669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5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576262"/>
            <a:ext cx="8572500" cy="5705475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4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19" y="933574"/>
            <a:ext cx="9814815" cy="5152778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5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190" y="324407"/>
            <a:ext cx="6371112" cy="6371112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3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778" y="212653"/>
            <a:ext cx="9506444" cy="643269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157162"/>
            <a:ext cx="10477500" cy="6543675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18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917" y="227238"/>
            <a:ext cx="8372166" cy="6966965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6" y="-1366837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489" t="10563" r="6147" b="22944"/>
          <a:stretch/>
        </p:blipFill>
        <p:spPr>
          <a:xfrm>
            <a:off x="1090550" y="401823"/>
            <a:ext cx="10010899" cy="578073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1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0341" t="24239" r="20796" b="53378"/>
          <a:stretch/>
        </p:blipFill>
        <p:spPr>
          <a:xfrm>
            <a:off x="1121701" y="866898"/>
            <a:ext cx="9948597" cy="4583876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90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38213"/>
            <a:ext cx="9144000" cy="514350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1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9659" t="24239" r="17874" b="46784"/>
          <a:stretch/>
        </p:blipFill>
        <p:spPr>
          <a:xfrm>
            <a:off x="1318160" y="1122362"/>
            <a:ext cx="9349840" cy="5103813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72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801" t="6234" r="2511" b="10130"/>
          <a:stretch/>
        </p:blipFill>
        <p:spPr>
          <a:xfrm>
            <a:off x="1524000" y="353938"/>
            <a:ext cx="9235044" cy="6150124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5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8490" t="26309" r="16997" b="47392"/>
          <a:stretch/>
        </p:blipFill>
        <p:spPr>
          <a:xfrm>
            <a:off x="724393" y="1028257"/>
            <a:ext cx="10501293" cy="4963411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0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7800"/>
            <a:ext cx="12192000" cy="975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552450"/>
            <a:ext cx="8572500" cy="575310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Myppt.ru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38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29</Words>
  <Application>Microsoft Office PowerPoint</Application>
  <PresentationFormat>Широкоэкранный</PresentationFormat>
  <Paragraphs>29</Paragraphs>
  <Slides>17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t460p</cp:lastModifiedBy>
  <cp:revision>5</cp:revision>
  <dcterms:created xsi:type="dcterms:W3CDTF">2018-10-30T12:02:52Z</dcterms:created>
  <dcterms:modified xsi:type="dcterms:W3CDTF">2020-12-12T09:16:03Z</dcterms:modified>
</cp:coreProperties>
</file>