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7"/>
  </p:notesMasterIdLst>
  <p:sldIdLst>
    <p:sldId id="256" r:id="rId2"/>
    <p:sldId id="257" r:id="rId3"/>
    <p:sldId id="258" r:id="rId4"/>
    <p:sldId id="261" r:id="rId5"/>
    <p:sldId id="26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60"/>
  </p:normalViewPr>
  <p:slideViewPr>
    <p:cSldViewPr>
      <p:cViewPr varScale="1">
        <p:scale>
          <a:sx n="65" d="100"/>
          <a:sy n="65" d="100"/>
        </p:scale>
        <p:origin x="1336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32B295-A836-45BC-AB57-01E096A5B2F6}" type="datetimeFigureOut">
              <a:rPr lang="ru-RU" smtClean="0"/>
              <a:t>22.09.2020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43B2F3-D65B-4A42-ACF0-B708194B94A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7106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3B2F3-D65B-4A42-ACF0-B708194B94A9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1886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3BD75-314A-4754-9ED7-58D14B993475}" type="datetime1">
              <a:rPr lang="ru-RU" smtClean="0"/>
              <a:t>22.09.2020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7A134-264F-46B0-B56F-A044A4844AC4}" type="datetime1">
              <a:rPr lang="ru-RU" smtClean="0"/>
              <a:t>22.09.2020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172B-8E1A-43C9-BC00-84B8127B232C}" type="datetime1">
              <a:rPr lang="ru-RU" smtClean="0"/>
              <a:t>22.09.2020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1C2C5-D1EA-452A-9A2F-D9B7C225DA2E}" type="datetime1">
              <a:rPr lang="ru-RU" smtClean="0"/>
              <a:t>22.09.2020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9FB89-5984-4433-85C3-36EB28E25013}" type="datetime1">
              <a:rPr lang="ru-RU" smtClean="0"/>
              <a:t>22.09.2020</a:t>
            </a:fld>
            <a:endParaRPr lang="ru-R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9B899-7965-4456-AA84-366906E03FBE}" type="datetime1">
              <a:rPr lang="ru-RU" smtClean="0"/>
              <a:t>22.09.2020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C208A-7E30-4837-B2EA-38B58A1CD8D2}" type="datetime1">
              <a:rPr lang="ru-RU" smtClean="0"/>
              <a:t>22.09.2020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84278-BF14-4E3C-B5B4-81E7CD0178C2}" type="datetime1">
              <a:rPr lang="ru-RU" smtClean="0"/>
              <a:t>22.09.2020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69F16-8D27-4518-8042-B41D89C58EDF}" type="datetime1">
              <a:rPr lang="ru-RU" smtClean="0"/>
              <a:t>22.09.2020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7C5D1-5E57-4279-A198-A189DA3C0E77}" type="datetime1">
              <a:rPr lang="ru-RU" smtClean="0"/>
              <a:t>22.09.2020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92E7C-CBBA-4972-9C20-E5C0528F7045}" type="datetime1">
              <a:rPr lang="ru-RU" smtClean="0"/>
              <a:t>22.09.2020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B69989D-D586-49D6-B887-8B7F1ABA399C}" type="datetime1">
              <a:rPr lang="ru-RU" smtClean="0"/>
              <a:t>22.09.2020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Myppt.ru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Кислоты и Щёлочи в быту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00200"/>
            <a:ext cx="7704856" cy="4525963"/>
          </a:xfrm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10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38"/>
    </mc:Choice>
    <mc:Fallback xmlns="">
      <p:transition spd="slow" advTm="74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-14420"/>
            <a:ext cx="8064896" cy="6552728"/>
          </a:xfrm>
        </p:spPr>
        <p:txBody>
          <a:bodyPr>
            <a:noAutofit/>
          </a:bodyPr>
          <a:lstStyle/>
          <a:p>
            <a:endParaRPr lang="ru-RU" sz="1600" dirty="0" smtClean="0"/>
          </a:p>
          <a:p>
            <a:r>
              <a:rPr lang="ru-RU" sz="1600" dirty="0" smtClean="0"/>
              <a:t>Существуют весьма разнообразные моющие  средства, начиная от разных сортов полноценного мыла и кончающаяся моющими средствами.</a:t>
            </a:r>
          </a:p>
          <a:p>
            <a:r>
              <a:rPr lang="ru-RU" sz="1600" dirty="0" smtClean="0"/>
              <a:t>Моющие средства отличаются друг от друга не только по составу, но и по значению. Различают следующие основные виды торговых сортов мыла:Хозяйственное,</a:t>
            </a:r>
            <a:r>
              <a:rPr lang="ru-RU" dirty="0" smtClean="0"/>
              <a:t>т</a:t>
            </a:r>
            <a:r>
              <a:rPr lang="ru-RU" sz="1600" dirty="0" smtClean="0"/>
              <a:t>уалетное</a:t>
            </a:r>
            <a:r>
              <a:rPr lang="ru-RU" dirty="0" smtClean="0"/>
              <a:t>,т</a:t>
            </a:r>
            <a:r>
              <a:rPr lang="ru-RU" sz="1600" dirty="0" smtClean="0"/>
              <a:t>екстильное</a:t>
            </a:r>
            <a:r>
              <a:rPr lang="ru-RU" dirty="0" smtClean="0"/>
              <a:t>,д</a:t>
            </a:r>
            <a:r>
              <a:rPr lang="ru-RU" sz="1600" dirty="0" smtClean="0"/>
              <a:t>етское,медицинское</a:t>
            </a:r>
            <a:r>
              <a:rPr lang="ru-RU" dirty="0" smtClean="0"/>
              <a:t>,и т.д.</a:t>
            </a:r>
            <a:r>
              <a:rPr lang="ru-RU" sz="1600" dirty="0" smtClean="0"/>
              <a:t>  По методам получения мыла разделяют на три основные группы:Пилированные</a:t>
            </a:r>
            <a:r>
              <a:rPr lang="ru-RU" dirty="0" smtClean="0"/>
              <a:t>,х</a:t>
            </a:r>
            <a:r>
              <a:rPr lang="ru-RU" sz="1600" dirty="0" smtClean="0"/>
              <a:t>олодной варки</a:t>
            </a:r>
            <a:r>
              <a:rPr lang="ru-RU" dirty="0" smtClean="0"/>
              <a:t>,п</a:t>
            </a:r>
            <a:r>
              <a:rPr lang="ru-RU" sz="1600" dirty="0" smtClean="0"/>
              <a:t>розрачные</a:t>
            </a:r>
            <a:r>
              <a:rPr lang="ru-RU" dirty="0" smtClean="0"/>
              <a:t>,</a:t>
            </a:r>
            <a:r>
              <a:rPr lang="ru-RU" dirty="0"/>
              <a:t>н</a:t>
            </a:r>
            <a:r>
              <a:rPr lang="ru-RU" sz="1600" dirty="0" smtClean="0"/>
              <a:t>аполненные.Наконец, мыла различают также по исходному сырью, из которого их изготовляют:кокосовое,олеиновые,канифольное,нафтеновое,изготовляемое из жира морских  животных, из растительных масел и жиров морских животных  жиров. Чтобы не ошибиться с выбором стирального  порошка, опытные хозяйки определяют состав  волокна, из которого состоит  ткань. Для этого бывает достаточно поджечь нитку ткани. Если результат пробы на сгорание вызывает сомнения и надо окончательно установить растительное или животное происхождение  ткани, трикотажа, ниток или пряжи, опускают волокно в стакан с горячим 10%-м растовором  гидроксида натрия </a:t>
            </a:r>
            <a:r>
              <a:rPr lang="en-US" sz="1600" dirty="0" smtClean="0"/>
              <a:t>NaOH</a:t>
            </a:r>
            <a:r>
              <a:rPr lang="ru-RU" sz="1600" dirty="0" smtClean="0"/>
              <a:t>.При этом шерсть и натуральный шёлк растворяется без остатка. Если в стакане появился </a:t>
            </a:r>
            <a:r>
              <a:rPr lang="en-US" sz="1600" dirty="0" smtClean="0"/>
              <a:t> </a:t>
            </a:r>
            <a:r>
              <a:rPr lang="ru-RU" sz="1600" dirty="0" smtClean="0"/>
              <a:t>осадок,</a:t>
            </a:r>
            <a:r>
              <a:rPr lang="en-US" sz="1600" dirty="0" smtClean="0"/>
              <a:t> </a:t>
            </a:r>
            <a:r>
              <a:rPr lang="ru-RU" sz="1600" dirty="0" smtClean="0"/>
              <a:t>волокно растительное</a:t>
            </a:r>
            <a:r>
              <a:rPr lang="ru-RU" dirty="0"/>
              <a:t>. Как правило,после уборки на поверхности которая очищалась с помощью чистящего средства остаётся химическая </a:t>
            </a:r>
            <a:r>
              <a:rPr lang="ru-RU" dirty="0" smtClean="0"/>
              <a:t>плёнка, которая </a:t>
            </a:r>
            <a:r>
              <a:rPr lang="ru-RU" dirty="0"/>
              <a:t>испаряясь попадает в </a:t>
            </a:r>
            <a:r>
              <a:rPr lang="ru-RU" dirty="0" smtClean="0"/>
              <a:t>воздуха </a:t>
            </a:r>
            <a:r>
              <a:rPr lang="ru-RU" dirty="0"/>
              <a:t>после в организм </a:t>
            </a:r>
            <a:r>
              <a:rPr lang="ru-RU" dirty="0" smtClean="0"/>
              <a:t>черех3дыхательные пути, эти </a:t>
            </a:r>
            <a:r>
              <a:rPr lang="ru-RU" dirty="0"/>
              <a:t>соединения не </a:t>
            </a:r>
            <a:r>
              <a:rPr lang="ru-RU" dirty="0" smtClean="0"/>
              <a:t>выводятся, со </a:t>
            </a:r>
            <a:r>
              <a:rPr lang="ru-RU" dirty="0"/>
              <a:t>временем накапливаясь в суставах и мягких тканях могу стать причиной хронических </a:t>
            </a:r>
            <a:r>
              <a:rPr lang="ru-RU" dirty="0" smtClean="0"/>
              <a:t>заболеваний.</a:t>
            </a:r>
            <a:endParaRPr lang="ru-RU" sz="1600" dirty="0" smtClean="0"/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766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400"/>
    </mc:Choice>
    <mc:Fallback xmlns="">
      <p:transition spd="slow" advTm="19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260648"/>
            <a:ext cx="8136904" cy="612068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Взаимодействуя </a:t>
            </a:r>
            <a:r>
              <a:rPr lang="ru-RU" dirty="0"/>
              <a:t>с нашим организмом вещества</a:t>
            </a:r>
            <a:r>
              <a:rPr lang="ru-RU" dirty="0" smtClean="0"/>
              <a:t>, которые </a:t>
            </a:r>
            <a:r>
              <a:rPr lang="ru-RU" dirty="0"/>
              <a:t>содержатся в бытовой химии это как </a:t>
            </a:r>
            <a:r>
              <a:rPr lang="ru-RU" dirty="0" smtClean="0"/>
              <a:t>: хлор, аммиак, фенал,углекислый </a:t>
            </a:r>
            <a:r>
              <a:rPr lang="ru-RU" dirty="0"/>
              <a:t>газ</a:t>
            </a:r>
            <a:r>
              <a:rPr lang="ru-RU" dirty="0" smtClean="0"/>
              <a:t>, и </a:t>
            </a:r>
            <a:r>
              <a:rPr lang="ru-RU" dirty="0"/>
              <a:t>многие другие оказывают </a:t>
            </a:r>
            <a:r>
              <a:rPr lang="ru-RU" dirty="0" smtClean="0"/>
              <a:t>глубительные  влияние. Глубокие исследования бытовой химии провели учёные Калифорнийского Университета Беркли США.Выводы,которые они сделали,общество было в ужасе .</a:t>
            </a:r>
          </a:p>
          <a:p>
            <a:r>
              <a:rPr lang="ru-RU" dirty="0"/>
              <a:t> </a:t>
            </a:r>
            <a:r>
              <a:rPr lang="ru-RU" dirty="0" smtClean="0"/>
              <a:t> То ,что рекламируют,как спасения от микробов,на самом деле является смертельной бомбой замедлённого действия,которая тикает под носом любителей чистоты и порядка.</a:t>
            </a:r>
          </a:p>
          <a:p>
            <a:r>
              <a:rPr lang="ru-RU" dirty="0"/>
              <a:t> </a:t>
            </a:r>
            <a:r>
              <a:rPr lang="ru-RU" dirty="0" smtClean="0"/>
              <a:t> Химическая промышленность развивается и средства становятся эффективными в плане борьбы с различными видами загрязнений и неприятных запахов,но при этом составе </a:t>
            </a:r>
            <a:r>
              <a:rPr lang="ru-RU" dirty="0"/>
              <a:t> </a:t>
            </a:r>
            <a:r>
              <a:rPr lang="ru-RU" dirty="0" smtClean="0"/>
              <a:t>в них содержатся  вредные вещества,которые мы можем заменить.Например:</a:t>
            </a:r>
          </a:p>
          <a:p>
            <a:r>
              <a:rPr lang="ru-RU" dirty="0" smtClean="0"/>
              <a:t>Мыльный раствор  отмывает жировые пятна,раствор лимонной кислоты  С6Н8О7.</a:t>
            </a:r>
          </a:p>
          <a:p>
            <a:r>
              <a:rPr lang="ru-RU" dirty="0"/>
              <a:t> </a:t>
            </a:r>
            <a:r>
              <a:rPr lang="ru-RU" dirty="0" smtClean="0"/>
              <a:t>  Мыло ил стиральный порошок должны содержать в составе  поверхностно-активные вещества,  например соли карбоновых кислот с общей формулой </a:t>
            </a:r>
            <a:r>
              <a:rPr lang="en-US" dirty="0" smtClean="0"/>
              <a:t>CH</a:t>
            </a:r>
            <a:r>
              <a:rPr lang="ru-RU" dirty="0" smtClean="0"/>
              <a:t>3(</a:t>
            </a:r>
            <a:r>
              <a:rPr lang="en-US" dirty="0" smtClean="0"/>
              <a:t>CH2)COONa</a:t>
            </a:r>
            <a:r>
              <a:rPr lang="ru-RU" dirty="0"/>
              <a:t>.</a:t>
            </a:r>
            <a:r>
              <a:rPr lang="en-US" dirty="0" smtClean="0"/>
              <a:t> </a:t>
            </a:r>
            <a:r>
              <a:rPr lang="ru-RU" dirty="0" smtClean="0"/>
              <a:t>Их анионы содержат  и гидрофильную и гидрофобную части-карбонкильную группу С</a:t>
            </a:r>
            <a:r>
              <a:rPr lang="en-US" dirty="0" smtClean="0"/>
              <a:t>OO</a:t>
            </a:r>
            <a:r>
              <a:rPr lang="ru-RU" dirty="0" smtClean="0"/>
              <a:t>- и углеводородный  радикал </a:t>
            </a:r>
            <a:r>
              <a:rPr lang="en-US" dirty="0" smtClean="0"/>
              <a:t>CH3(CH2).</a:t>
            </a:r>
            <a:endParaRPr lang="ru-RU" dirty="0" smtClean="0"/>
          </a:p>
          <a:p>
            <a:r>
              <a:rPr lang="ru-RU" dirty="0" smtClean="0"/>
              <a:t>В качестве главного химического компонента лака для ногтей употребляются пленнообразователи и их растворители. </a:t>
            </a:r>
          </a:p>
          <a:p>
            <a:pPr marL="0" indent="0">
              <a:buNone/>
            </a:pPr>
            <a:r>
              <a:rPr lang="ru-RU" dirty="0" smtClean="0"/>
              <a:t>     </a:t>
            </a:r>
            <a:endParaRPr lang="ru-RU" dirty="0"/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857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6622">
        <p14:reveal/>
      </p:transition>
    </mc:Choice>
    <mc:Fallback xmlns="">
      <p:transition spd="slow" advTm="3662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68952" cy="5976664"/>
          </a:xfrm>
        </p:spPr>
        <p:txBody>
          <a:bodyPr>
            <a:normAutofit fontScale="90000"/>
          </a:bodyPr>
          <a:lstStyle/>
          <a:p>
            <a:r>
              <a:rPr lang="ru-RU" sz="1400" dirty="0" smtClean="0"/>
              <a:t>В шампунях входит несколько десятков веществ,список которых должен обязательно присуствовать на флаконе:</a:t>
            </a:r>
            <a:r>
              <a:rPr lang="en-US" sz="1400" dirty="0" smtClean="0"/>
              <a:t>h2o</a:t>
            </a:r>
            <a:br>
              <a:rPr lang="en-US" sz="1400" dirty="0" smtClean="0"/>
            </a:br>
            <a:r>
              <a:rPr lang="ru-RU" sz="1400" dirty="0" smtClean="0"/>
              <a:t>Детергенты-поверхностно-активные вещества,они активно удаляют грязи,оно может входит в состав солей:</a:t>
            </a:r>
            <a:br>
              <a:rPr lang="ru-RU" sz="1400" dirty="0" smtClean="0"/>
            </a:br>
            <a:r>
              <a:rPr lang="ru-RU" sz="1400" dirty="0" smtClean="0"/>
              <a:t>Аммоний лаурил сульфат;</a:t>
            </a:r>
            <a:br>
              <a:rPr lang="ru-RU" sz="1400" dirty="0" smtClean="0"/>
            </a:br>
            <a:r>
              <a:rPr lang="ru-RU" sz="1400" dirty="0" smtClean="0"/>
              <a:t>Амоний лаурит сульфат;</a:t>
            </a:r>
            <a:br>
              <a:rPr lang="ru-RU" sz="1400" dirty="0" smtClean="0"/>
            </a:br>
            <a:r>
              <a:rPr lang="ru-RU" sz="1400" dirty="0" smtClean="0"/>
              <a:t>Натрий лаурел сульфат;</a:t>
            </a:r>
            <a:br>
              <a:rPr lang="ru-RU" sz="1400" dirty="0" smtClean="0"/>
            </a:br>
            <a:r>
              <a:rPr lang="ru-RU" sz="1400" dirty="0" smtClean="0"/>
              <a:t>Натрий лауреь сульфат;</a:t>
            </a:r>
            <a:br>
              <a:rPr lang="ru-RU" sz="1400" dirty="0" smtClean="0"/>
            </a:br>
            <a:r>
              <a:rPr lang="ru-RU" sz="1400" dirty="0" smtClean="0"/>
              <a:t>Чаще всего отравления препаратами в бытовой химии получают дети от 3-10 лет,которые из-за любопытства,привлечённые запахом и яркими упаковками,проглатывают порошки,вдыхают и тд.Отравления препаратами бытовой химии занимают 3-е место,после отравлений лекарст никотином.Вредное воздействие этих препаратов на здоровье может проявиться не сразу.Химические вещества,содержащиеся в различных препаратов в бытовой химии,даже при соблюдении инструкции,могут представлять опасность для здоровья человека.Стиральный порошок и моющие средства очень вредны,в них содержится много вредных веществ.Например;при использовании чистящих средств для раковины,образуется вредные щелочные газы (Аммиак),которые вызывают сильное раздражение и тошноту.При неправильном использовании химии в быту,в которых содержится хлор,выделяется хлорный газ,при сильном повышении концетрациихлора в воздухе,вдыхаемым человеком,возможно остановится кровообращение и дыхание.</a:t>
            </a:r>
            <a:br>
              <a:rPr lang="ru-RU" sz="1400" dirty="0" smtClean="0"/>
            </a:br>
            <a:r>
              <a:rPr lang="ru-RU" sz="1400" dirty="0" smtClean="0"/>
              <a:t>Первая помощь при отравлениях хими в быту:</a:t>
            </a:r>
            <a:br>
              <a:rPr lang="ru-RU" sz="1400" dirty="0" smtClean="0"/>
            </a:br>
            <a:r>
              <a:rPr lang="ru-RU" sz="1400" dirty="0" smtClean="0"/>
              <a:t>Если пострадавший в сознании,то он должен как можно больше пить,но надо делать понемногу и аккуратно,чтобы не вызвать рвоту.</a:t>
            </a:r>
            <a:br>
              <a:rPr lang="ru-RU" sz="1400" dirty="0" smtClean="0"/>
            </a:br>
            <a:r>
              <a:rPr lang="ru-RU" sz="1400" dirty="0" smtClean="0"/>
              <a:t>Если из хиимических препаратов попало в глаза,то надо промыть большим количеством воды и попытаться смыть вредные вещества.</a:t>
            </a:r>
            <a:br>
              <a:rPr lang="ru-RU" sz="1400" dirty="0" smtClean="0"/>
            </a:br>
            <a:r>
              <a:rPr lang="ru-RU" sz="1400" dirty="0" smtClean="0"/>
              <a:t>Если отравиля газом ,то следует вынести на улицу человека,и потомвызвать скорую помощь,и охарактеризовать состояние больного.</a:t>
            </a:r>
            <a:endParaRPr lang="ru-RU" sz="140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85833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100" dirty="0" smtClean="0"/>
              <a:t>Информация была взята:Б.В.мартыненко кислоты-основания:кндля учащихся 8-10 кл.сред.шк.-м.:просвещение,1988-160 с.,8л.ил.:ил.-(мир знаний)</a:t>
            </a:r>
            <a:br>
              <a:rPr lang="ru-RU" sz="1100" dirty="0" smtClean="0"/>
            </a:br>
            <a:r>
              <a:rPr lang="ru-RU" sz="1100" dirty="0" smtClean="0"/>
              <a:t>аликберова,л.ю. полезная химия:задачи и истории/л.ю.аликберова,н.с.рукк.-м.:дрофа,2005.-187,(5)с.:ил.-(познавательно!Занимательно)</a:t>
            </a:r>
            <a:endParaRPr lang="ru-RU" sz="110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84708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207</TotalTime>
  <Words>410</Words>
  <Application>Microsoft Office PowerPoint</Application>
  <PresentationFormat>Экран (4:3)</PresentationFormat>
  <Paragraphs>19</Paragraphs>
  <Slides>5</Slides>
  <Notes>1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Arial Black</vt:lpstr>
      <vt:lpstr>Calibri</vt:lpstr>
      <vt:lpstr>Главная</vt:lpstr>
      <vt:lpstr>Кислоты и Щёлочи в быту</vt:lpstr>
      <vt:lpstr>Презентация PowerPoint</vt:lpstr>
      <vt:lpstr>Презентация PowerPoint</vt:lpstr>
      <vt:lpstr>В шампунях входит несколько десятков веществ,список которых должен обязательно присуствовать на флаконе:h2o Детергенты-поверхностно-активные вещества,они активно удаляют грязи,оно может входит в состав солей: Аммоний лаурил сульфат; Амоний лаурит сульфат; Натрий лаурел сульфат; Натрий лауреь сульфат; Чаще всего отравления препаратами в бытовой химии получают дети от 3-10 лет,которые из-за любопытства,привлечённые запахом и яркими упаковками,проглатывают порошки,вдыхают и тд.Отравления препаратами бытовой химии занимают 3-е место,после отравлений лекарст никотином.Вредное воздействие этих препаратов на здоровье может проявиться не сразу.Химические вещества,содержащиеся в различных препаратов в бытовой химии,даже при соблюдении инструкции,могут представлять опасность для здоровья человека.Стиральный порошок и моющие средства очень вредны,в них содержится много вредных веществ.Например;при использовании чистящих средств для раковины,образуется вредные щелочные газы (Аммиак),которые вызывают сильное раздражение и тошноту.При неправильном использовании химии в быту,в которых содержится хлор,выделяется хлорный газ,при сильном повышении концетрациихлора в воздухе,вдыхаемым человеком,возможно остановится кровообращение и дыхание. Первая помощь при отравлениях хими в быту: Если пострадавший в сознании,то он должен как можно больше пить,но надо делать понемногу и аккуратно,чтобы не вызвать рвоту. Если из хиимических препаратов попало в глаза,то надо промыть большим количеством воды и попытаться смыть вредные вещества. Если отравиля газом ,то следует вынести на улицу человека,и потомвызвать скорую помощь,и охарактеризовать состояние больного.</vt:lpstr>
      <vt:lpstr>Информация была взята:Б.В.мартыненко кислоты-основания:кндля учащихся 8-10 кл.сред.шк.-м.:просвещение,1988-160 с.,8л.ил.:ил.-(мир знаний) аликберова,л.ю. полезная химия:задачи и истории/л.ю.аликберова,н.с.рукк.-м.:дрофа,2005.-187,(5)с.:ил.-(познавательно!Занимательно)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Кислоты и Щёлочи в быту</dc:title>
  <dc:creator>Назир</dc:creator>
  <cp:lastModifiedBy>t460p</cp:lastModifiedBy>
  <cp:revision>22</cp:revision>
  <dcterms:created xsi:type="dcterms:W3CDTF">2017-02-06T20:11:44Z</dcterms:created>
  <dcterms:modified xsi:type="dcterms:W3CDTF">2020-09-22T05:00:04Z</dcterms:modified>
</cp:coreProperties>
</file>