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C9A61-81B9-4B1C-B08F-9F528B3FE72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3C230-F4BD-4CA9-A01F-2729BF9BF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6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C230-F4BD-4CA9-A01F-2729BF9BF18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93A0-2663-4EBD-8736-AFCB8288EE56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740C-DD64-4579-83E0-17B6AEF8B625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D9CC-33B1-47E2-88ED-4526CDCCE8A2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029B-B5AB-4C18-A747-3D6629C7FC09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47E3-147B-4018-8D87-0722E137946D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2FA2-B5B2-4F80-92EC-2EF62C4634BE}" type="datetime1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437-510A-4C51-962A-DA515C98FB97}" type="datetime1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4344-3A48-4EB8-A2E7-113C2193EE84}" type="datetime1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AD35-4661-402B-A3A8-569AF0A459BC}" type="datetime1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8366-6460-422B-8C96-6635DF39115D}" type="datetime1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0919-33ED-4583-A470-810A3DEB48DF}" type="datetime1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B208C-903D-4466-A58F-12BE179ED8F7}" type="datetime1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920880" cy="1758057"/>
          </a:xfrm>
        </p:spPr>
        <p:txBody>
          <a:bodyPr/>
          <a:lstStyle/>
          <a:p>
            <a:r>
              <a:rPr lang="ru-RU" b="1" u="sng" dirty="0" smtClean="0">
                <a:cs typeface="Aharoni" pitchFamily="2" charset="-79"/>
              </a:rPr>
              <a:t>Всемирное наследие ЮНЕСКО за рубежом.</a:t>
            </a:r>
            <a:endParaRPr lang="ru-RU" b="1" u="sng" dirty="0">
              <a:cs typeface="Aharoni" pitchFamily="2" charset="-79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836" y="-206068"/>
            <a:ext cx="8229600" cy="1143000"/>
          </a:xfrm>
        </p:spPr>
        <p:txBody>
          <a:bodyPr/>
          <a:lstStyle/>
          <a:p>
            <a:r>
              <a:rPr lang="ru-RU" b="1" dirty="0" smtClean="0"/>
              <a:t>Большой Барьерный риф.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16" y="908720"/>
            <a:ext cx="57606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004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9383" y="3068960"/>
            <a:ext cx="3816424" cy="3168352"/>
          </a:xfrm>
        </p:spPr>
        <p:txBody>
          <a:bodyPr>
            <a:normAutofit/>
          </a:bodyPr>
          <a:lstStyle/>
          <a:p>
            <a:r>
              <a:rPr lang="ru-RU" sz="3200" dirty="0"/>
              <a:t>Эмблема Комитета всемирного наследия </a:t>
            </a:r>
            <a:r>
              <a:rPr lang="ru-RU" sz="3200" dirty="0" smtClean="0"/>
              <a:t>ЮНЕСКО.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504056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Всемирное наследие </a:t>
            </a:r>
            <a:r>
              <a:rPr lang="ru-RU" u="sng" dirty="0" smtClean="0"/>
              <a:t>ЮНЕСКО</a:t>
            </a:r>
            <a:r>
              <a:rPr lang="ru-RU" dirty="0" smtClean="0"/>
              <a:t>— это природные </a:t>
            </a:r>
            <a:r>
              <a:rPr lang="ru-RU" dirty="0"/>
              <a:t>или созданные человеком объекты, приоритетными задачами по отношению к которым по мнению ЮНЕСКО являются их сохранение и популяризация в силу особой культурной, исторической или экологической значимости.</a:t>
            </a:r>
          </a:p>
        </p:txBody>
      </p:sp>
      <p:pic>
        <p:nvPicPr>
          <p:cNvPr id="1026" name="Picture 2" descr="https://upload.wikimedia.org/wikipedia/commons/thumb/2/24/Welterbe.svg/180px-Welterb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154660" cy="31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Статуя Свободы.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4392488" cy="6225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err="1"/>
              <a:t>Ста́туя</a:t>
            </a:r>
            <a:r>
              <a:rPr lang="ru-RU" u="sng" dirty="0"/>
              <a:t> </a:t>
            </a:r>
            <a:r>
              <a:rPr lang="ru-RU" u="sng" dirty="0" err="1" smtClean="0"/>
              <a:t>Свобо́ды</a:t>
            </a:r>
            <a:r>
              <a:rPr lang="ru-RU" u="sng" dirty="0" smtClean="0"/>
              <a:t> </a:t>
            </a:r>
            <a:r>
              <a:rPr lang="ru-RU" dirty="0" smtClean="0"/>
              <a:t>— </a:t>
            </a:r>
            <a:r>
              <a:rPr lang="ru-RU" dirty="0"/>
              <a:t>одна из самых знаменитых скульптур в США и в мире, часто называемая «символом Нью-Йорка и США», «символом свободы и демократии», «Леди Свобода». Это подарок французских граждан к столетию американской революции.</a:t>
            </a:r>
          </a:p>
        </p:txBody>
      </p:sp>
      <p:pic>
        <p:nvPicPr>
          <p:cNvPr id="2050" name="Picture 2" descr="https://upload.wikimedia.org/wikipedia/commons/thumb/4/42/US_-_Liberty_Island_-_05.JPG/300px-US_-_Liberty_Island_-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324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ru-RU" b="1" dirty="0" smtClean="0"/>
              <a:t>Дельфы.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5256584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err="1"/>
              <a:t>Де́льфы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древнегреческий </a:t>
            </a:r>
            <a:r>
              <a:rPr lang="ru-RU" dirty="0" smtClean="0"/>
              <a:t>город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юго-западной </a:t>
            </a:r>
            <a:r>
              <a:rPr lang="ru-RU" dirty="0" err="1"/>
              <a:t>Фокиде</a:t>
            </a:r>
            <a:r>
              <a:rPr lang="ru-RU" dirty="0"/>
              <a:t> (Греция), общегреческий религиозный центр с храмом и </a:t>
            </a:r>
            <a:r>
              <a:rPr lang="ru-RU" dirty="0" smtClean="0"/>
              <a:t>оракулом Аполлона.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710184" cy="565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564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Мариенбург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639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Орденский замок</a:t>
            </a:r>
            <a:r>
              <a:rPr lang="ru-RU" dirty="0"/>
              <a:t> </a:t>
            </a:r>
            <a:r>
              <a:rPr lang="ru-RU" b="1" u="sng" dirty="0" err="1"/>
              <a:t>Мариенбу́рг</a:t>
            </a:r>
            <a:r>
              <a:rPr lang="ru-RU" u="sng" dirty="0"/>
              <a:t> </a:t>
            </a:r>
            <a:r>
              <a:rPr lang="ru-RU" dirty="0" smtClean="0"/>
              <a:t>,давший </a:t>
            </a:r>
            <a:r>
              <a:rPr lang="ru-RU" dirty="0"/>
              <a:t>начало одноимённому городу (ныне город </a:t>
            </a:r>
            <a:r>
              <a:rPr lang="ru-RU" dirty="0" err="1" smtClean="0"/>
              <a:t>Мальборк</a:t>
            </a:r>
            <a:r>
              <a:rPr lang="ru-RU" dirty="0"/>
              <a:t> </a:t>
            </a:r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ru-RU" dirty="0" smtClean="0"/>
              <a:t>Польше). Это </a:t>
            </a:r>
            <a:r>
              <a:rPr lang="ru-RU" dirty="0"/>
              <a:t>крупнейший средневековый кирпичный замок в мире, один из эталонов кирпичной </a:t>
            </a:r>
            <a:r>
              <a:rPr lang="ru-RU" dirty="0" err="1" smtClean="0"/>
              <a:t>готики,памятник</a:t>
            </a:r>
            <a:r>
              <a:rPr lang="ru-RU" dirty="0" smtClean="0"/>
              <a:t> </a:t>
            </a:r>
            <a:r>
              <a:rPr lang="ru-RU" dirty="0"/>
              <a:t>истории, памятник Всемирного наследия человечества.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Мариенбург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0648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Кёльнский собор.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3122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Кёльнский </a:t>
            </a:r>
            <a:r>
              <a:rPr lang="ru-RU" u="sng" dirty="0" smtClean="0"/>
              <a:t>собор</a:t>
            </a:r>
            <a:r>
              <a:rPr lang="ru-RU" dirty="0" smtClean="0"/>
              <a:t> </a:t>
            </a:r>
            <a:r>
              <a:rPr lang="ru-RU" dirty="0"/>
              <a:t>— римско-католический готический собор в немецком городе Кёльн. Занимает третье место в списке самых высоких церквей мира и внесён в список объектов Всемирного культурного наследия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283" y="-168051"/>
            <a:ext cx="8229600" cy="1143000"/>
          </a:xfrm>
        </p:spPr>
        <p:txBody>
          <a:bodyPr/>
          <a:lstStyle/>
          <a:p>
            <a:r>
              <a:rPr lang="ru-RU" b="1" dirty="0" smtClean="0"/>
              <a:t>Кёльнский собор.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47" y="919531"/>
            <a:ext cx="6048672" cy="569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/>
              <a:t>Большой Барьерный </a:t>
            </a:r>
            <a:r>
              <a:rPr lang="ru-RU" b="1" dirty="0" smtClean="0"/>
              <a:t>риф.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u="sng" dirty="0" err="1"/>
              <a:t>Большо́й</a:t>
            </a:r>
            <a:r>
              <a:rPr lang="ru-RU" sz="2800" u="sng" dirty="0"/>
              <a:t> </a:t>
            </a:r>
            <a:r>
              <a:rPr lang="ru-RU" sz="2800" u="sng" dirty="0" err="1"/>
              <a:t>Барье́рный</a:t>
            </a:r>
            <a:r>
              <a:rPr lang="ru-RU" sz="2800" u="sng" dirty="0"/>
              <a:t> риф</a:t>
            </a:r>
            <a:r>
              <a:rPr lang="ru-RU" sz="2800" dirty="0"/>
              <a:t> — крупнейший в мире коралловый </a:t>
            </a:r>
            <a:r>
              <a:rPr lang="ru-RU" sz="2800" dirty="0" smtClean="0"/>
              <a:t>риф. </a:t>
            </a:r>
            <a:r>
              <a:rPr lang="ru-RU" sz="2800" dirty="0"/>
              <a:t>Гряда насчитывает более 2900 отдельных коралловых </a:t>
            </a:r>
            <a:r>
              <a:rPr lang="ru-RU" sz="2800" dirty="0" smtClean="0"/>
              <a:t>рифов </a:t>
            </a:r>
            <a:r>
              <a:rPr lang="ru-RU" sz="2800" dirty="0"/>
              <a:t>и 900 островов в Коралловом море, протянувшаяся вдоль северо-восточного побережья Австралии на 2500 </a:t>
            </a:r>
            <a:r>
              <a:rPr lang="ru-RU" sz="2800" dirty="0" smtClean="0"/>
              <a:t>км и </a:t>
            </a:r>
            <a:r>
              <a:rPr lang="ru-RU" sz="2800" dirty="0"/>
              <a:t>расположившаяся на площади около 344 400 квадратных километров (133 000 квадратных миль</a:t>
            </a:r>
            <a:r>
              <a:rPr lang="ru-RU" sz="2800" dirty="0" smtClean="0"/>
              <a:t>).Большой </a:t>
            </a:r>
            <a:r>
              <a:rPr lang="ru-RU" sz="2800" dirty="0"/>
              <a:t>Барьерный риф является самым большим на Земле природным объектом, образованным живыми организмами — его можно увидеть из </a:t>
            </a:r>
            <a:r>
              <a:rPr lang="ru-RU" sz="2800" dirty="0" smtClean="0"/>
              <a:t>космоса. 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Aharoni</vt:lpstr>
      <vt:lpstr>Arial</vt:lpstr>
      <vt:lpstr>Calibri</vt:lpstr>
      <vt:lpstr>Тема Office</vt:lpstr>
      <vt:lpstr>Всемирное наследие ЮНЕСКО за рубежом.</vt:lpstr>
      <vt:lpstr>Эмблема Комитета всемирного наследия ЮНЕСКО.</vt:lpstr>
      <vt:lpstr>Статуя Свободы.</vt:lpstr>
      <vt:lpstr>Дельфы.</vt:lpstr>
      <vt:lpstr>Мариенбург.</vt:lpstr>
      <vt:lpstr>Мариенбург.</vt:lpstr>
      <vt:lpstr>Кёльнский собор.</vt:lpstr>
      <vt:lpstr>Кёльнский собор.</vt:lpstr>
      <vt:lpstr>Большой Барьерный риф.</vt:lpstr>
      <vt:lpstr>Большой Барьерный риф.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Всемирное наследие ЮНЕСКО за рубежом.</dc:title>
  <dc:creator>t460p</dc:creator>
  <cp:lastModifiedBy>t460p</cp:lastModifiedBy>
  <cp:revision>1</cp:revision>
  <dcterms:modified xsi:type="dcterms:W3CDTF">2020-12-20T17:27:01Z</dcterms:modified>
</cp:coreProperties>
</file>