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132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3E23B-B611-4E14-90B3-2F071839B35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69849-5547-4C75-9248-064BCC86D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5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>
              <a:lumMod val="20000"/>
              <a:lumOff val="80000"/>
              <a:alpha val="64000"/>
            </a:scheme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714752"/>
            <a:ext cx="6400800" cy="757246"/>
          </a:xfrm>
        </p:spPr>
        <p:txBody>
          <a:bodyPr/>
          <a:lstStyle>
            <a:lvl1pPr marL="0" indent="0" algn="ctr">
              <a:buNone/>
              <a:defRPr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04A5-B171-437E-9DF1-D5FA956480DD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A0F5-1F78-4DD2-93BB-B246FE3BA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462F-A3CF-49F4-A03F-43306B9C5565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CBC42-4CEA-47D6-B395-9A9BDC7B1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F527D-CDBD-46F9-876F-DE22CBA7D5A7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98A3-1EF0-45A7-9E31-DC95E0EA0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4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5" y="142875"/>
            <a:ext cx="1325563" cy="128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87E7A-862B-48CB-B121-DB906F6B52BD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1B98-63DF-4B3F-AD98-0F9D25873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071678"/>
            <a:ext cx="7772400" cy="1362075"/>
          </a:xfrm>
          <a:prstGeom prst="snip2Same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3429000"/>
            <a:ext cx="7772400" cy="906462"/>
          </a:xfrm>
        </p:spPr>
        <p:txBody>
          <a:bodyPr anchor="b"/>
          <a:lstStyle>
            <a:lvl1pPr marL="0" indent="0">
              <a:buNone/>
              <a:defRPr sz="20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3B27-D4ED-4BE7-A87A-95A1C66332BF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09354-6050-487C-AEDA-4300954A2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65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" y="198438"/>
            <a:ext cx="131445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8EC2-61EA-46F4-9CB3-F4AB9EFD1FBB}" type="datetime1">
              <a:rPr lang="ru-RU" smtClean="0"/>
              <a:t>15.11.2020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B913-8E6D-4DC7-8114-B54AB1E9A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654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214313"/>
            <a:ext cx="1203325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FA45-607E-4F8F-8DE4-F455767670B9}" type="datetime1">
              <a:rPr lang="ru-RU" smtClean="0"/>
              <a:t>15.11.2020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041F-209E-4883-827D-5EA03EFEA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87612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214313"/>
            <a:ext cx="1236663" cy="107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9E23-3D61-4E82-A25B-030888354250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5143-01FA-49A6-BBA2-F21D2185F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bd9ff42f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" y="100013"/>
            <a:ext cx="1285875" cy="116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C79E-83A5-4435-A534-CDC6E9701B0F}" type="datetime1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D7B8-07C3-421E-8CAA-0D7C8157A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26F8-0BDE-4DB2-A5E2-A5AC1DA388B2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2720-3343-42DD-98F1-D0C3B79BB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6261-CDBA-4B80-90F7-3CDE4165861C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B1E9-63CE-40D8-8964-CE4EAE4BE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85750"/>
            <a:ext cx="7329487" cy="1143000"/>
          </a:xfrm>
          <a:prstGeom prst="snip2Diag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456DF9-A421-4898-AF36-8AEEB1B9D476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1F382B-F665-4531-BC3E-53B664E53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098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325" y="207963"/>
            <a:ext cx="1285875" cy="120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69" r:id="rId10"/>
    <p:sldLayoutId id="214748377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a_AlgeriusBlw" pitchFamily="82" charset="-52"/>
          <a:ea typeface="+mj-ea"/>
          <a:cs typeface="Aharoni" pitchFamily="2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_AlgeriusBlw" pitchFamily="82" charset="-52"/>
          <a:cs typeface="Aharoni" pitchFamily="2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_AlgeriusBlw" pitchFamily="82" charset="-52"/>
          <a:cs typeface="Aharoni" pitchFamily="2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_AlgeriusBlw" pitchFamily="82" charset="-52"/>
          <a:cs typeface="Aharoni" pitchFamily="2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_AlgeriusBlw" pitchFamily="82" charset="-52"/>
          <a:cs typeface="Aharoni" pitchFamily="2" charset="-79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_AlgeriusBlw" pitchFamily="82" charset="-52"/>
          <a:cs typeface="Aharoni" pitchFamily="2" charset="-79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_AlgeriusBlw" pitchFamily="82" charset="-52"/>
          <a:cs typeface="Aharoni" pitchFamily="2" charset="-79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_AlgeriusBlw" pitchFamily="82" charset="-52"/>
          <a:cs typeface="Aharoni" pitchFamily="2" charset="-79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_AlgeriusBlw" pitchFamily="82" charset="-52"/>
          <a:cs typeface="Aharoni" pitchFamily="2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 cap="all">
          <a:ln/>
          <a:solidFill>
            <a:schemeClr val="accent1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 cap="all">
          <a:ln/>
          <a:solidFill>
            <a:schemeClr val="accent1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 cap="all">
          <a:ln/>
          <a:solidFill>
            <a:schemeClr val="accent1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 cap="all">
          <a:ln/>
          <a:solidFill>
            <a:schemeClr val="accent1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 cap="all">
          <a:ln/>
          <a:solidFill>
            <a:schemeClr val="accent1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000240"/>
            <a:ext cx="4843442" cy="36433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по русскому языку «Зимняя страничка»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86993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Зимние словечки</a:t>
            </a:r>
            <a:endParaRPr lang="ru-RU" sz="40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28641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Зима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B0F0"/>
                </a:solidFill>
              </a:rPr>
              <a:t>Снег        иней       снежинка       сугроб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B0F0"/>
                </a:solidFill>
              </a:rPr>
              <a:t>       рождество         позёмка          лёд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B0F0"/>
                </a:solidFill>
              </a:rPr>
              <a:t>  снежки      каникулы        Новый год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B0F0"/>
                </a:solidFill>
              </a:rPr>
              <a:t>             дед мороз       метель        пурга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B0F0"/>
                </a:solidFill>
              </a:rPr>
              <a:t>     Гололёд            снегурочка           мороз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B0F0"/>
                </a:solidFill>
              </a:rPr>
              <a:t> Снегопад          снеговик         снегири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B0F0"/>
                </a:solidFill>
              </a:rPr>
              <a:t>         хлопья      сосулька     пороша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Стихи о зиме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57158" y="1857364"/>
            <a:ext cx="4140230" cy="457203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b="0" smtClean="0"/>
              <a:t>       </a:t>
            </a:r>
            <a:r>
              <a:rPr lang="ru-RU" sz="3100" smtClean="0">
                <a:solidFill>
                  <a:srgbClr val="7030A0"/>
                </a:solidFill>
              </a:rPr>
              <a:t>Поет зима - аукает,                             </a:t>
            </a:r>
            <a:br>
              <a:rPr lang="ru-RU" sz="3100" smtClean="0">
                <a:solidFill>
                  <a:srgbClr val="7030A0"/>
                </a:solidFill>
              </a:rPr>
            </a:br>
            <a:r>
              <a:rPr lang="ru-RU" sz="3100" smtClean="0">
                <a:solidFill>
                  <a:srgbClr val="7030A0"/>
                </a:solidFill>
              </a:rPr>
              <a:t>Мохнатый лес баюкает</a:t>
            </a:r>
            <a:br>
              <a:rPr lang="ru-RU" sz="3100" smtClean="0">
                <a:solidFill>
                  <a:srgbClr val="7030A0"/>
                </a:solidFill>
              </a:rPr>
            </a:br>
            <a:r>
              <a:rPr lang="ru-RU" sz="3100" smtClean="0">
                <a:solidFill>
                  <a:srgbClr val="7030A0"/>
                </a:solidFill>
              </a:rPr>
              <a:t>Стозвоном сосняка.</a:t>
            </a:r>
            <a:br>
              <a:rPr lang="ru-RU" sz="3100" smtClean="0">
                <a:solidFill>
                  <a:srgbClr val="7030A0"/>
                </a:solidFill>
              </a:rPr>
            </a:br>
            <a:r>
              <a:rPr lang="ru-RU" sz="3100" smtClean="0">
                <a:solidFill>
                  <a:srgbClr val="7030A0"/>
                </a:solidFill>
              </a:rPr>
              <a:t>Кругом с тоской глубокою</a:t>
            </a:r>
            <a:br>
              <a:rPr lang="ru-RU" sz="3100" smtClean="0">
                <a:solidFill>
                  <a:srgbClr val="7030A0"/>
                </a:solidFill>
              </a:rPr>
            </a:br>
            <a:r>
              <a:rPr lang="ru-RU" sz="3100" smtClean="0">
                <a:solidFill>
                  <a:srgbClr val="7030A0"/>
                </a:solidFill>
              </a:rPr>
              <a:t>Плывут в страну далекую</a:t>
            </a:r>
            <a:br>
              <a:rPr lang="ru-RU" sz="3100" smtClean="0">
                <a:solidFill>
                  <a:srgbClr val="7030A0"/>
                </a:solidFill>
              </a:rPr>
            </a:br>
            <a:r>
              <a:rPr lang="ru-RU" sz="3100" smtClean="0">
                <a:solidFill>
                  <a:srgbClr val="7030A0"/>
                </a:solidFill>
              </a:rPr>
              <a:t>Седые облака.                                                      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3100" smtClean="0">
                <a:solidFill>
                  <a:srgbClr val="7030A0"/>
                </a:solidFill>
              </a:rPr>
              <a:t>                                         С.Есенин      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smtClean="0">
                <a:solidFill>
                  <a:srgbClr val="7030A0"/>
                </a:solidFill>
              </a:rPr>
              <a:t>      </a:t>
            </a:r>
            <a:r>
              <a:rPr lang="ru-RU" sz="3100" smtClean="0">
                <a:solidFill>
                  <a:srgbClr val="7030A0"/>
                </a:solidFill>
              </a:rPr>
              <a:t>Светло-пушистая,</a:t>
            </a:r>
            <a:br>
              <a:rPr lang="ru-RU" sz="3100" smtClean="0">
                <a:solidFill>
                  <a:srgbClr val="7030A0"/>
                </a:solidFill>
              </a:rPr>
            </a:br>
            <a:r>
              <a:rPr lang="ru-RU" sz="3100" smtClean="0">
                <a:solidFill>
                  <a:srgbClr val="7030A0"/>
                </a:solidFill>
              </a:rPr>
              <a:t>Снежинка белая,</a:t>
            </a:r>
            <a:br>
              <a:rPr lang="ru-RU" sz="3100" smtClean="0">
                <a:solidFill>
                  <a:srgbClr val="7030A0"/>
                </a:solidFill>
              </a:rPr>
            </a:br>
            <a:r>
              <a:rPr lang="ru-RU" sz="3100" smtClean="0">
                <a:solidFill>
                  <a:srgbClr val="7030A0"/>
                </a:solidFill>
              </a:rPr>
              <a:t>Какая чистая,</a:t>
            </a:r>
            <a:br>
              <a:rPr lang="ru-RU" sz="3100" smtClean="0">
                <a:solidFill>
                  <a:srgbClr val="7030A0"/>
                </a:solidFill>
              </a:rPr>
            </a:br>
            <a:r>
              <a:rPr lang="ru-RU" sz="3100" smtClean="0">
                <a:solidFill>
                  <a:srgbClr val="7030A0"/>
                </a:solidFill>
              </a:rPr>
              <a:t>Какая смелая!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3100" smtClean="0">
                <a:solidFill>
                  <a:srgbClr val="7030A0"/>
                </a:solidFill>
              </a:rPr>
              <a:t>                                                                  К.Бальмонт</a:t>
            </a:r>
            <a:r>
              <a:rPr lang="ru-RU" sz="3100" b="0" smtClean="0">
                <a:solidFill>
                  <a:srgbClr val="7030A0"/>
                </a:solidFill>
              </a:rPr>
              <a:t>  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2" y="1857364"/>
            <a:ext cx="4357718" cy="464347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b="0" smtClean="0"/>
              <a:t>     </a:t>
            </a:r>
            <a:r>
              <a:rPr lang="ru-RU" sz="2200" smtClean="0">
                <a:solidFill>
                  <a:srgbClr val="7030A0"/>
                </a:solidFill>
              </a:rPr>
              <a:t>Чародейкою Зимою</a:t>
            </a:r>
            <a:br>
              <a:rPr lang="ru-RU" sz="2200" smtClean="0">
                <a:solidFill>
                  <a:srgbClr val="7030A0"/>
                </a:solidFill>
              </a:rPr>
            </a:br>
            <a:r>
              <a:rPr lang="ru-RU" sz="2200" smtClean="0">
                <a:solidFill>
                  <a:srgbClr val="7030A0"/>
                </a:solidFill>
              </a:rPr>
              <a:t>Околдован, лес стоит,</a:t>
            </a:r>
            <a:br>
              <a:rPr lang="ru-RU" sz="2200" smtClean="0">
                <a:solidFill>
                  <a:srgbClr val="7030A0"/>
                </a:solidFill>
              </a:rPr>
            </a:br>
            <a:r>
              <a:rPr lang="ru-RU" sz="2200" smtClean="0">
                <a:solidFill>
                  <a:srgbClr val="7030A0"/>
                </a:solidFill>
              </a:rPr>
              <a:t>И под снежной бахромою,</a:t>
            </a:r>
            <a:br>
              <a:rPr lang="ru-RU" sz="2200" smtClean="0">
                <a:solidFill>
                  <a:srgbClr val="7030A0"/>
                </a:solidFill>
              </a:rPr>
            </a:br>
            <a:r>
              <a:rPr lang="ru-RU" sz="2200" smtClean="0">
                <a:solidFill>
                  <a:srgbClr val="7030A0"/>
                </a:solidFill>
              </a:rPr>
              <a:t>Неподвижною, немою,</a:t>
            </a:r>
            <a:br>
              <a:rPr lang="ru-RU" sz="2200" smtClean="0">
                <a:solidFill>
                  <a:srgbClr val="7030A0"/>
                </a:solidFill>
              </a:rPr>
            </a:br>
            <a:r>
              <a:rPr lang="ru-RU" sz="2200" smtClean="0">
                <a:solidFill>
                  <a:srgbClr val="7030A0"/>
                </a:solidFill>
              </a:rPr>
              <a:t>Чудной жизнью он блестит.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200" smtClean="0">
                <a:solidFill>
                  <a:srgbClr val="7030A0"/>
                </a:solidFill>
              </a:rPr>
              <a:t>                                    Ф. Тютчев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200" smtClean="0">
                <a:solidFill>
                  <a:srgbClr val="7030A0"/>
                </a:solidFill>
              </a:rPr>
              <a:t>     Вот север, тучи нагоняя,</a:t>
            </a:r>
            <a:br>
              <a:rPr lang="ru-RU" sz="2200" smtClean="0">
                <a:solidFill>
                  <a:srgbClr val="7030A0"/>
                </a:solidFill>
              </a:rPr>
            </a:br>
            <a:r>
              <a:rPr lang="ru-RU" sz="2200" smtClean="0">
                <a:solidFill>
                  <a:srgbClr val="7030A0"/>
                </a:solidFill>
              </a:rPr>
              <a:t>Дохнул, завыл – и вот сама,</a:t>
            </a:r>
            <a:br>
              <a:rPr lang="ru-RU" sz="2200" smtClean="0">
                <a:solidFill>
                  <a:srgbClr val="7030A0"/>
                </a:solidFill>
              </a:rPr>
            </a:br>
            <a:r>
              <a:rPr lang="ru-RU" sz="2200" smtClean="0">
                <a:solidFill>
                  <a:srgbClr val="7030A0"/>
                </a:solidFill>
              </a:rPr>
              <a:t>Идет волшебница-зима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200" smtClean="0">
                <a:solidFill>
                  <a:srgbClr val="7030A0"/>
                </a:solidFill>
              </a:rPr>
              <a:t>                                    А. Пушкин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85750"/>
            <a:ext cx="7329487" cy="14287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Пословицы и поговорки о зиме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5771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Будет зима – будет и лето.</a:t>
            </a:r>
          </a:p>
          <a:p>
            <a:pPr eaLnBrk="1" hangingPunct="1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Без шубы и валенок и зима без конца.</a:t>
            </a:r>
          </a:p>
          <a:p>
            <a:pPr eaLnBrk="1" hangingPunct="1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В зимний холод всякий молод.</a:t>
            </a:r>
          </a:p>
          <a:p>
            <a:pPr eaLnBrk="1" hangingPunct="1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Зима спросит, что летом припасено.</a:t>
            </a:r>
          </a:p>
          <a:p>
            <a:pPr eaLnBrk="1" hangingPunct="1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Не пугай, зима, весна придет.</a:t>
            </a:r>
          </a:p>
          <a:p>
            <a:pPr eaLnBrk="1" hangingPunct="1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У зимы брюхо велико.</a:t>
            </a:r>
          </a:p>
          <a:p>
            <a:pPr eaLnBrk="1" hangingPunct="1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Что летом родится, то зимой пригодится.</a:t>
            </a:r>
          </a:p>
          <a:p>
            <a:pPr eaLnBrk="1" hangingPunct="1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Зима – не лето, в шубу одета.</a:t>
            </a:r>
          </a:p>
          <a:p>
            <a:pPr eaLnBrk="1" hangingPunct="1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Зимой льдом не дорожат.</a:t>
            </a:r>
          </a:p>
          <a:p>
            <a:pPr eaLnBrk="1" hangingPunct="1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Летом ногой копнешь, а зимой рукой возьмешь.</a:t>
            </a:r>
          </a:p>
          <a:p>
            <a:pPr eaLnBrk="1" hangingPunct="1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Помни это, что зима не лето.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Загадки о зиме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70C0"/>
                </a:solidFill>
              </a:rPr>
              <a:t>Кто, угадай-ка, 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седая хозяйка?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Тряхнула перинки - 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Над миром пушинки.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70C0"/>
                </a:solidFill>
              </a:rPr>
              <a:t>Снег на полях, 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лёд на водах, 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Вьюга гуляет. 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Когда это бывает? 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70C0"/>
                </a:solidFill>
              </a:rPr>
              <a:t>Вот уж месяц снег идёт,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Скоро встретим Новый год,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 снежной спячке вся природа.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Подскажи мне время года.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70C0"/>
                </a:solidFill>
              </a:rPr>
              <a:t>Скатерть бела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А весь мир одела.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85750"/>
            <a:ext cx="7329487" cy="157161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К.Ф.Юон</a:t>
            </a:r>
            <a:r>
              <a:rPr lang="ru-RU" dirty="0" smtClean="0"/>
              <a:t> «Зимнее утро.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0926"/>
            <a:ext cx="9144000" cy="486916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Рассказ о зиме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8043890" cy="4500594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Arial" charset="0"/>
              <a:buNone/>
              <a:defRPr/>
            </a:pPr>
            <a:r>
              <a:rPr lang="ru-RU" sz="2800" dirty="0" smtClean="0"/>
              <a:t>     </a:t>
            </a:r>
            <a:r>
              <a:rPr lang="ru-RU" sz="2800" dirty="0" smtClean="0">
                <a:solidFill>
                  <a:srgbClr val="7030A0"/>
                </a:solidFill>
              </a:rPr>
              <a:t>Как же хорошо зимой! Очень красиво, все блестит в серебре, веточки деревьев – словно хрустальные, все в инее! А красавицы берёзки…. Просто загляденье! Все речки покрыты скользким, прочным льдом… Солнышко выглянет – Снежок весь искрится, переливается всеми цветами радуги! Снежинки… как же приятно ими полюбоваться! Просто чудо! Вечером бывает выглянешь в окно, так и отходить не хочется. Зима – самое красивое время года!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Я рисую зиму…</a:t>
            </a:r>
            <a:endParaRPr lang="ru-RU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00808"/>
            <a:ext cx="9239029" cy="4968552"/>
          </a:xfrm>
          <a:effectLst>
            <a:softEdge rad="112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628800"/>
            <a:ext cx="4500594" cy="2227269"/>
          </a:xfrm>
          <a:prstGeom prst="snip2DiagRect">
            <a:avLst>
              <a:gd name="adj1" fmla="val 0"/>
              <a:gd name="adj2" fmla="val 16667"/>
            </a:avLst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714884"/>
            <a:ext cx="4257660" cy="128588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До новых встреч!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Новый год  2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Новый год  2011</Template>
  <TotalTime>130</TotalTime>
  <Words>255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a_AlgeriusBlw</vt:lpstr>
      <vt:lpstr>Aharoni</vt:lpstr>
      <vt:lpstr>Arial</vt:lpstr>
      <vt:lpstr>Calibri</vt:lpstr>
      <vt:lpstr>Новый год  2011</vt:lpstr>
      <vt:lpstr>Проект  по русскому языку «Зимняя страничка»</vt:lpstr>
      <vt:lpstr>Зимние словечки</vt:lpstr>
      <vt:lpstr>Стихи о зиме</vt:lpstr>
      <vt:lpstr>Пословицы и поговорки о зиме</vt:lpstr>
      <vt:lpstr>Загадки о зиме</vt:lpstr>
      <vt:lpstr>К.Ф.Юон «Зимнее утро.</vt:lpstr>
      <vt:lpstr>Рассказ о зиме</vt:lpstr>
      <vt:lpstr>Я рисую зиму…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t460p</cp:lastModifiedBy>
  <cp:revision>18</cp:revision>
  <dcterms:created xsi:type="dcterms:W3CDTF">2013-11-06T19:56:04Z</dcterms:created>
  <dcterms:modified xsi:type="dcterms:W3CDTF">2020-11-15T13:25:07Z</dcterms:modified>
</cp:coreProperties>
</file>