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3" r:id="rId6"/>
    <p:sldId id="262" r:id="rId7"/>
    <p:sldId id="256" r:id="rId8"/>
    <p:sldId id="25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51348-FAAB-4544-A0B0-DFB83743F51A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6A42-9593-4885-A551-97B644C3B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7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8720-6B55-4A93-BD79-534BDD2D2AA7}" type="datetime1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D5BB-8B7B-4DAF-AE6D-0B49729D49DA}" type="datetime1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1889-A9DB-4C79-BFF1-ACB797FF02A6}" type="datetime1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6D29-FCDC-4EEB-9868-58CC5775C1EA}" type="datetime1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C82A-B709-4079-B404-4218CE18067A}" type="datetime1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293C-9AB4-4F47-A585-5AD1252F5D24}" type="datetime1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DADC-BA06-4C8D-B50A-F84E3A890E11}" type="datetime1">
              <a:rPr lang="ru-RU" smtClean="0"/>
              <a:t>05.09.2020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D35F-3D9A-4AE1-ABC2-8352527B90DC}" type="datetime1">
              <a:rPr lang="ru-RU" smtClean="0"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B833-D177-4122-8BA2-CD7E535D0E9D}" type="datetime1">
              <a:rPr lang="ru-RU" smtClean="0"/>
              <a:t>05.09.2020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D0BC-6C5C-4CDF-B9D5-30D77F2FFE2C}" type="datetime1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BC22-5A56-4E33-A2F3-3F9C96C4AC03}" type="datetime1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E6B06-646E-41FD-8BEE-37D9BE9FAA18}" type="datetime1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857760"/>
            <a:ext cx="5300682" cy="176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6199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3.infourok.ru/uploads/ex/0cbe/0001f505-fa998808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3.infourok.ru/uploads/ex/0cbe/0001f505-fa998808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3.infourok.ru/uploads/ex/0cbe/0001f505-fa998808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4.infourok.ru/uploads/ex/005f/0006a396-f9ce0946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3.infourok.ru/uploads/ex/0cbe/0001f505-fa998808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7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7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s://lh4.googleusercontent.com/-IANHyXpxwVM/UkTPZ8C8q0I/AAAAAAAAACU/tDEDSEMASsw/w1225-h1225/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571505" cy="571505"/>
          </a:xfrm>
          <a:prstGeom prst="rect">
            <a:avLst/>
          </a:prstGeom>
          <a:noFill/>
        </p:spPr>
      </p:pic>
      <p:pic>
        <p:nvPicPr>
          <p:cNvPr id="7" name="Picture 6" descr="https://lh4.googleusercontent.com/-IANHyXpxwVM/UkTPZ8C8q0I/AAAAAAAAACU/tDEDSEMASsw/w1225-h1225/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6143644"/>
            <a:ext cx="571505" cy="571505"/>
          </a:xfrm>
          <a:prstGeom prst="rect">
            <a:avLst/>
          </a:prstGeom>
          <a:noFill/>
        </p:spPr>
      </p:pic>
      <p:pic>
        <p:nvPicPr>
          <p:cNvPr id="8" name="Picture 6" descr="https://lh4.googleusercontent.com/-IANHyXpxwVM/UkTPZ8C8q0I/AAAAAAAAACU/tDEDSEMASsw/w1225-h1225/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786454"/>
            <a:ext cx="571505" cy="571505"/>
          </a:xfrm>
          <a:prstGeom prst="rect">
            <a:avLst/>
          </a:prstGeom>
          <a:noFill/>
        </p:spPr>
      </p:pic>
      <p:pic>
        <p:nvPicPr>
          <p:cNvPr id="9" name="Picture 6" descr="https://lh4.googleusercontent.com/-IANHyXpxwVM/UkTPZ8C8q0I/AAAAAAAAACU/tDEDSEMASsw/w1225-h1225/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86454"/>
            <a:ext cx="571505" cy="571505"/>
          </a:xfrm>
          <a:prstGeom prst="rect">
            <a:avLst/>
          </a:prstGeom>
          <a:noFill/>
        </p:spPr>
      </p:pic>
      <p:pic>
        <p:nvPicPr>
          <p:cNvPr id="10" name="Picture 6" descr="https://lh4.googleusercontent.com/-IANHyXpxwVM/UkTPZ8C8q0I/AAAAAAAAACU/tDEDSEMASsw/w1225-h1225/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357430"/>
            <a:ext cx="571505" cy="571505"/>
          </a:xfrm>
          <a:prstGeom prst="rect">
            <a:avLst/>
          </a:prstGeom>
          <a:noFill/>
        </p:spPr>
      </p:pic>
      <p:pic>
        <p:nvPicPr>
          <p:cNvPr id="11" name="Picture 6" descr="https://lh4.googleusercontent.com/-IANHyXpxwVM/UkTPZ8C8q0I/AAAAAAAAACU/tDEDSEMASsw/w1225-h1225/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357430"/>
            <a:ext cx="571505" cy="571505"/>
          </a:xfrm>
          <a:prstGeom prst="rect">
            <a:avLst/>
          </a:prstGeom>
          <a:noFill/>
        </p:spPr>
      </p:pic>
      <p:pic>
        <p:nvPicPr>
          <p:cNvPr id="12" name="Picture 6" descr="https://lh4.googleusercontent.com/-IANHyXpxwVM/UkTPZ8C8q0I/AAAAAAAAACU/tDEDSEMASsw/w1225-h1225/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14884"/>
            <a:ext cx="571505" cy="571505"/>
          </a:xfrm>
          <a:prstGeom prst="rect">
            <a:avLst/>
          </a:prstGeom>
          <a:noFill/>
        </p:spPr>
      </p:pic>
      <p:pic>
        <p:nvPicPr>
          <p:cNvPr id="13" name="Picture 6" descr="https://lh4.googleusercontent.com/-IANHyXpxwVM/UkTPZ8C8q0I/AAAAAAAAACU/tDEDSEMASsw/w1225-h1225/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736"/>
            <a:ext cx="571505" cy="571505"/>
          </a:xfrm>
          <a:prstGeom prst="rect">
            <a:avLst/>
          </a:prstGeom>
          <a:noFill/>
        </p:spPr>
      </p:pic>
      <p:pic>
        <p:nvPicPr>
          <p:cNvPr id="14" name="Picture 6" descr="https://lh4.googleusercontent.com/-IANHyXpxwVM/UkTPZ8C8q0I/AAAAAAAAACU/tDEDSEMASsw/w1225-h1225/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14620"/>
            <a:ext cx="571505" cy="571505"/>
          </a:xfrm>
          <a:prstGeom prst="rect">
            <a:avLst/>
          </a:prstGeom>
          <a:noFill/>
        </p:spPr>
      </p:pic>
      <p:pic>
        <p:nvPicPr>
          <p:cNvPr id="15" name="Picture 6" descr="https://lh4.googleusercontent.com/-IANHyXpxwVM/UkTPZ8C8q0I/AAAAAAAAACU/tDEDSEMASsw/w1225-h1225/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571505" cy="571505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skiy-sad.com/wp-content/uploads/2016/12/obvodilka-3-goda-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14393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playcast.ru/uploads/2013/10/19/63456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668" y="-278803"/>
            <a:ext cx="10715668" cy="7136803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t460p</cp:lastModifiedBy>
  <cp:revision>6</cp:revision>
  <dcterms:created xsi:type="dcterms:W3CDTF">2018-10-02T03:55:56Z</dcterms:created>
  <dcterms:modified xsi:type="dcterms:W3CDTF">2020-09-05T06:31:42Z</dcterms:modified>
</cp:coreProperties>
</file>