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9" r:id="rId3"/>
    <p:sldId id="257" r:id="rId4"/>
    <p:sldId id="263" r:id="rId5"/>
    <p:sldId id="266" r:id="rId6"/>
    <p:sldId id="260" r:id="rId7"/>
    <p:sldId id="262" r:id="rId8"/>
    <p:sldId id="265" r:id="rId9"/>
    <p:sldId id="258" r:id="rId10"/>
    <p:sldId id="25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85ADD-7C64-4F3A-BF1E-F24F116E4E73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A56C4-01C2-4FB8-869D-559F72C1F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1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A56C4-01C2-4FB8-869D-559F72C1F5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9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66F0-4D96-448E-9D2C-30BB6CE6DB92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9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C9F-C351-489A-85CD-A1E483F77961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7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4F80-473F-4DD5-B9BE-2EBC08E3ADA5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6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68A6-FD0C-4F11-A2B1-5C3135BFFCDA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9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6255-8F6E-4B03-AEFC-06FAC13C3035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4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927-A76D-4860-AE6C-FC441A9584F2}" type="datetime1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70E3-9EEF-4625-BDF7-B40A95D8E5A8}" type="datetime1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83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6F30-68CF-40E4-AE43-92249317F87A}" type="datetime1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7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2BA-FCFD-4AF0-9CF4-7C41DAC10278}" type="datetime1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1470-1259-4AA1-8DBF-9787312BC3CB}" type="datetime1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0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48D-4E33-4BCB-B4FE-1E0D4097F06B}" type="datetime1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76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912D-6AC1-40D4-83EC-5F866BB29D89}" type="datetime1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2C47-5E0F-455E-9526-1E57D2518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59"/>
            <a:ext cx="12192000" cy="68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1530" y="2205653"/>
            <a:ext cx="128107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/>
              <a:t> Теоретическая информатика </a:t>
            </a:r>
            <a:r>
              <a:rPr lang="ru-RU" sz="5400" b="1" dirty="0"/>
              <a:t>и </a:t>
            </a:r>
            <a:r>
              <a:rPr lang="ru-RU" sz="5400" b="1" dirty="0" smtClean="0"/>
              <a:t>Программное </a:t>
            </a:r>
            <a:r>
              <a:rPr lang="ru-RU" sz="5400" b="1" dirty="0"/>
              <a:t>обеспечение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4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ÑÐ¿Ð°ÑÐ¸Ð±Ð¾ Ð·Ð° ÑÑÐ¾Ð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ÑÐ¿Ð°ÑÐ¸Ð±Ð¾ Ð·Ð° ÑÑÐ¾Ð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ÐÐ°ÑÑÐ¸Ð½ÐºÐ¸ Ð¿Ð¾ Ð·Ð°Ð¿ÑÐ¾ÑÑ ÑÐ¿Ð°ÑÐ¸Ð±Ð¾ Ð·Ð° ÑÑÐ¾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85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0660" y="1135977"/>
            <a:ext cx="89013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информация и информационные процессы (свойства информации, единицы измерения информации, представление информации);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основные устройства компьютера и их назначение;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программное обеспечение ПК</a:t>
            </a:r>
            <a:r>
              <a:rPr lang="ru-RU" sz="2000" dirty="0" smtClean="0"/>
              <a:t>;</a:t>
            </a:r>
            <a:endParaRPr lang="ru-RU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системы </a:t>
            </a:r>
            <a:r>
              <a:rPr lang="ru-RU" sz="2000" dirty="0"/>
              <a:t>счисления;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файловая система (файл, каталог, основные операции с файлами, каталогами);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графический редактор </a:t>
            </a:r>
            <a:r>
              <a:rPr lang="ru-RU" sz="2000" dirty="0" err="1"/>
              <a:t>Ms</a:t>
            </a:r>
            <a:r>
              <a:rPr lang="ru-RU" sz="2000" dirty="0"/>
              <a:t> </a:t>
            </a:r>
            <a:r>
              <a:rPr lang="ru-RU" sz="2000" dirty="0" err="1"/>
              <a:t>Paint</a:t>
            </a:r>
            <a:r>
              <a:rPr lang="ru-RU" sz="2000" dirty="0"/>
              <a:t>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текстовый процессор </a:t>
            </a:r>
            <a:r>
              <a:rPr lang="ru-RU" sz="2000" dirty="0" err="1"/>
              <a:t>Ms</a:t>
            </a:r>
            <a:r>
              <a:rPr lang="ru-RU" sz="2000" dirty="0"/>
              <a:t> </a:t>
            </a:r>
            <a:r>
              <a:rPr lang="ru-RU" sz="2000" dirty="0" err="1"/>
              <a:t>Word</a:t>
            </a:r>
            <a:r>
              <a:rPr lang="ru-RU" sz="2000" dirty="0"/>
              <a:t>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/>
              <a:t>табличный процессор </a:t>
            </a:r>
            <a:r>
              <a:rPr lang="ru-RU" sz="2000" dirty="0" err="1"/>
              <a:t>Ms</a:t>
            </a:r>
            <a:r>
              <a:rPr lang="ru-RU" sz="2000" dirty="0"/>
              <a:t> Excel.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3382" y="2401677"/>
            <a:ext cx="109255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УМЕЮ, ПОТОМУ ЧТО ЗНАЮ!!!</a:t>
            </a:r>
            <a:endParaRPr lang="ru-RU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7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59"/>
            <a:ext cx="12192000" cy="68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11544" y="894561"/>
            <a:ext cx="5251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УРОК-ИГРА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8845" y="2708693"/>
            <a:ext cx="86661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dirty="0"/>
              <a:t>Информатик-бизнесмен</a:t>
            </a:r>
            <a:endParaRPr lang="ru-RU" sz="60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919289" y="260350"/>
            <a:ext cx="8353425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400" dirty="0" smtClean="0"/>
              <a:t>   Вы </a:t>
            </a:r>
            <a:r>
              <a:rPr lang="ru-RU" altLang="ru-RU" sz="2400" dirty="0"/>
              <a:t>финансово- кредитные учреждения, которые осуществляют успешные расчеты и наращивают свой капитал.</a:t>
            </a:r>
          </a:p>
          <a:p>
            <a:pPr eaLnBrk="1" hangingPunct="1"/>
            <a:r>
              <a:rPr lang="ru-RU" altLang="ru-RU" sz="2400" dirty="0"/>
              <a:t>  </a:t>
            </a:r>
            <a:r>
              <a:rPr lang="ru-RU" altLang="ru-RU" sz="2400" dirty="0" smtClean="0"/>
              <a:t> Вы- </a:t>
            </a:r>
            <a:r>
              <a:rPr lang="ru-RU" altLang="ru-RU" sz="2400" dirty="0"/>
              <a:t>банки. Задача ваших банков</a:t>
            </a:r>
            <a:r>
              <a:rPr lang="en-US" altLang="ru-RU" sz="2400" dirty="0"/>
              <a:t>:</a:t>
            </a:r>
            <a:r>
              <a:rPr lang="ru-RU" altLang="ru-RU" sz="2400" dirty="0"/>
              <a:t>решить </a:t>
            </a:r>
            <a:r>
              <a:rPr lang="ru-RU" altLang="ru-RU" sz="2400" dirty="0" smtClean="0"/>
              <a:t>вопросы.</a:t>
            </a:r>
            <a:endParaRPr lang="ru-RU" altLang="ru-RU" sz="2400" dirty="0"/>
          </a:p>
          <a:p>
            <a:pPr eaLnBrk="1" hangingPunct="1"/>
            <a:endParaRPr lang="ru-RU" altLang="ru-RU" sz="2400" dirty="0"/>
          </a:p>
          <a:p>
            <a:pPr eaLnBrk="1" hangingPunct="1"/>
            <a:endParaRPr lang="ru-RU" altLang="ru-RU" dirty="0"/>
          </a:p>
        </p:txBody>
      </p:sp>
      <p:pic>
        <p:nvPicPr>
          <p:cNvPr id="34819" name="Picture 6" descr="i?id=257003190-22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3284539"/>
            <a:ext cx="40322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7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17163" y="797012"/>
            <a:ext cx="508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ПРАВИЛА ИГРЫ: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8317" y="1852485"/>
            <a:ext cx="710587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</a:t>
            </a:r>
            <a:r>
              <a:rPr lang="ru-RU" altLang="ru-RU" sz="2800" dirty="0"/>
              <a:t>Вы финансово- кредитные учреждения, которые осуществляют успешные расчеты и наращивают свой капитал.</a:t>
            </a:r>
          </a:p>
          <a:p>
            <a:r>
              <a:rPr lang="ru-RU" sz="2800" dirty="0" smtClean="0"/>
              <a:t>   В </a:t>
            </a:r>
            <a:r>
              <a:rPr lang="ru-RU" sz="2800" dirty="0"/>
              <a:t>игре участвуют две команды, каждая из которых представляет правление банка. </a:t>
            </a:r>
            <a:endParaRPr lang="ru-RU" sz="2800" dirty="0" smtClean="0"/>
          </a:p>
          <a:p>
            <a:r>
              <a:rPr lang="ru-RU" altLang="ru-RU" sz="2800" dirty="0" smtClean="0"/>
              <a:t>    </a:t>
            </a:r>
            <a:r>
              <a:rPr lang="ru-RU" sz="2800" dirty="0"/>
              <a:t>  Игра проходит в два этапа:</a:t>
            </a:r>
          </a:p>
          <a:p>
            <a:r>
              <a:rPr lang="ru-RU" sz="2800" dirty="0" smtClean="0"/>
              <a:t>               I </a:t>
            </a:r>
            <a:r>
              <a:rPr lang="ru-RU" sz="2800" dirty="0"/>
              <a:t>этап - практический;</a:t>
            </a:r>
            <a:br>
              <a:rPr lang="ru-RU" sz="2800" dirty="0"/>
            </a:br>
            <a:r>
              <a:rPr lang="ru-RU" sz="2800" dirty="0" smtClean="0"/>
              <a:t>               II </a:t>
            </a:r>
            <a:r>
              <a:rPr lang="ru-RU" sz="2800" dirty="0"/>
              <a:t>этап - теоретический.</a:t>
            </a:r>
          </a:p>
          <a:p>
            <a:pPr lvl="0"/>
            <a:r>
              <a:rPr lang="ru-RU" altLang="ru-RU" sz="3200" dirty="0" smtClean="0"/>
              <a:t>      </a:t>
            </a:r>
            <a:r>
              <a:rPr lang="ru-RU" altLang="ru-RU" sz="3200" dirty="0"/>
              <a:t>Задача ваших </a:t>
            </a:r>
            <a:r>
              <a:rPr lang="ru-RU" altLang="ru-RU" sz="3200" dirty="0" smtClean="0"/>
              <a:t>банков состоит из:</a:t>
            </a:r>
            <a:endParaRPr lang="ru-RU" sz="3200" dirty="0" smtClean="0"/>
          </a:p>
          <a:p>
            <a:r>
              <a:rPr lang="ru-RU" dirty="0"/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1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ÐÐ°ÑÑÐ¸Ð½ÐºÐ¸ Ð¿Ð¾ Ð·Ð°Ð¿ÑÐ¾ÑÑ ÑÐ»Ð°Ð¹Ð´Ñ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90042" y="984299"/>
            <a:ext cx="36407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ЗАДАНИЯ</a:t>
            </a:r>
            <a:r>
              <a:rPr lang="ru-RU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</a:t>
            </a:r>
            <a:endParaRPr lang="ru-RU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9305" y="2221644"/>
            <a:ext cx="109970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  Стартовый </a:t>
            </a:r>
            <a:r>
              <a:rPr lang="ru-RU" sz="3200" dirty="0"/>
              <a:t>капитал каждой команды складывается </a:t>
            </a:r>
            <a:r>
              <a:rPr lang="ru-RU" sz="3200" dirty="0" smtClean="0"/>
              <a:t>из:</a:t>
            </a:r>
          </a:p>
          <a:p>
            <a:pPr marL="342900" indent="-342900">
              <a:buFont typeface="+mj-lt"/>
              <a:buAutoNum type="arabicPeriod"/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effectLst/>
              </a:rPr>
              <a:t>Решение задачи в электронной таблице </a:t>
            </a:r>
            <a:r>
              <a:rPr lang="ru-RU" sz="2800" dirty="0" err="1" smtClean="0">
                <a:effectLst/>
              </a:rPr>
              <a:t>Ms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Excel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/>
              <a:t>(300 </a:t>
            </a:r>
            <a:r>
              <a:rPr lang="ru-RU" sz="2800" dirty="0" err="1"/>
              <a:t>руб</a:t>
            </a:r>
            <a:r>
              <a:rPr lang="ru-RU" sz="2800" dirty="0" smtClean="0"/>
              <a:t>)</a:t>
            </a:r>
            <a:r>
              <a:rPr lang="ru-RU" sz="2800" dirty="0" smtClean="0">
                <a:effectLst/>
              </a:rPr>
              <a:t>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effectLst/>
              </a:rPr>
              <a:t>Оформление документа в текстовом процессоре </a:t>
            </a:r>
            <a:r>
              <a:rPr lang="ru-RU" sz="2800" dirty="0" err="1" smtClean="0">
                <a:effectLst/>
              </a:rPr>
              <a:t>Ms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Word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/>
              <a:t>(200 </a:t>
            </a:r>
            <a:r>
              <a:rPr lang="ru-RU" sz="2800" dirty="0" err="1"/>
              <a:t>руб</a:t>
            </a:r>
            <a:r>
              <a:rPr lang="ru-RU" sz="2800" dirty="0" smtClean="0"/>
              <a:t>)</a:t>
            </a:r>
            <a:r>
              <a:rPr lang="ru-RU" sz="2800" dirty="0" smtClean="0">
                <a:effectLst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effectLst/>
              </a:rPr>
              <a:t>Создание в графическом редакторе эмблемы игры </a:t>
            </a:r>
            <a:r>
              <a:rPr lang="ru-RU" sz="2800" dirty="0"/>
              <a:t>(200 </a:t>
            </a:r>
            <a:r>
              <a:rPr lang="ru-RU" sz="2800" dirty="0" err="1"/>
              <a:t>руб</a:t>
            </a:r>
            <a:r>
              <a:rPr lang="ru-RU" sz="2800" dirty="0" smtClean="0"/>
              <a:t>)</a:t>
            </a:r>
            <a:r>
              <a:rPr lang="ru-RU" sz="2800" dirty="0" smtClean="0">
                <a:effectLst/>
              </a:rPr>
              <a:t>.</a:t>
            </a:r>
          </a:p>
          <a:p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5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9822" y="539828"/>
            <a:ext cx="9154130" cy="188106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Задание 1. </a:t>
            </a:r>
            <a:r>
              <a:rPr lang="ru-RU" dirty="0" smtClean="0"/>
              <a:t>В </a:t>
            </a:r>
            <a:r>
              <a:rPr lang="ru-RU" dirty="0"/>
              <a:t>языке запросов некой поисковой машины для </a:t>
            </a:r>
            <a:r>
              <a:rPr lang="ru-RU" dirty="0" smtClean="0"/>
              <a:t>обозначения </a:t>
            </a:r>
            <a:r>
              <a:rPr lang="ru-RU" dirty="0"/>
              <a:t>логической операции ИЛИ используется символ «|», </a:t>
            </a:r>
            <a:r>
              <a:rPr lang="ru-RU" dirty="0" smtClean="0"/>
              <a:t>а для </a:t>
            </a:r>
            <a:r>
              <a:rPr lang="ru-RU" dirty="0"/>
              <a:t>логической операции И — символ «&amp;». Известны запросы </a:t>
            </a:r>
            <a:r>
              <a:rPr lang="ru-RU" dirty="0" smtClean="0"/>
              <a:t>и количество </a:t>
            </a:r>
            <a:r>
              <a:rPr lang="ru-RU" dirty="0"/>
              <a:t>найденных по ним страниц некоторого сегмента </a:t>
            </a:r>
            <a:r>
              <a:rPr lang="ru-RU" dirty="0" smtClean="0"/>
              <a:t>сети Интернет</a:t>
            </a:r>
            <a:r>
              <a:rPr lang="ru-RU" dirty="0"/>
              <a:t>:</a:t>
            </a: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33581"/>
              </p:ext>
            </p:extLst>
          </p:nvPr>
        </p:nvGraphicFramePr>
        <p:xfrm>
          <a:off x="1465243" y="2455597"/>
          <a:ext cx="8853362" cy="179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Запрос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Найдено страниц (млн)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 </a:t>
                      </a:r>
                      <a:r>
                        <a:rPr lang="en-US" sz="2000" dirty="0" smtClean="0"/>
                        <a:t>&amp;</a:t>
                      </a:r>
                      <a:r>
                        <a:rPr lang="ru-RU" sz="2000" dirty="0" smtClean="0"/>
                        <a:t> Математика </a:t>
                      </a:r>
                      <a:r>
                        <a:rPr lang="en-US" sz="2000" dirty="0" smtClean="0"/>
                        <a:t>&amp;</a:t>
                      </a:r>
                      <a:r>
                        <a:rPr lang="ru-RU" sz="2000" dirty="0" smtClean="0"/>
                        <a:t> 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 </a:t>
                      </a:r>
                      <a:r>
                        <a:rPr lang="en-US" sz="2000" dirty="0" smtClean="0"/>
                        <a:t>&amp;</a:t>
                      </a:r>
                      <a:r>
                        <a:rPr lang="ru-RU" sz="2000" dirty="0" smtClean="0"/>
                        <a:t> Математика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 </a:t>
                      </a:r>
                      <a:r>
                        <a:rPr lang="en-US" sz="2000" dirty="0" smtClean="0"/>
                        <a:t>&amp;</a:t>
                      </a:r>
                      <a:r>
                        <a:rPr lang="ru-RU" sz="2000" dirty="0" smtClean="0"/>
                        <a:t> 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" name="Объект 2"/>
          <p:cNvSpPr txBox="1">
            <a:spLocks/>
          </p:cNvSpPr>
          <p:nvPr/>
        </p:nvSpPr>
        <p:spPr>
          <a:xfrm>
            <a:off x="1465243" y="4435297"/>
            <a:ext cx="8878709" cy="1491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Сколько страниц  (в миллионах) будет найдено по запросу </a:t>
            </a:r>
          </a:p>
          <a:p>
            <a:pPr algn="ctr"/>
            <a:r>
              <a:rPr lang="ru-RU" b="1" dirty="0"/>
              <a:t>Информатика </a:t>
            </a:r>
            <a:r>
              <a:rPr lang="en-US" b="1" dirty="0"/>
              <a:t>&amp; </a:t>
            </a:r>
            <a:r>
              <a:rPr lang="ru-RU" b="1" dirty="0"/>
              <a:t>(Математика| Физика</a:t>
            </a:r>
            <a:r>
              <a:rPr lang="en-US" b="1" dirty="0"/>
              <a:t>) </a:t>
            </a:r>
            <a:r>
              <a:rPr lang="ru-RU" dirty="0"/>
              <a:t>?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µÑÐ»ÐµÐºÑ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47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318</TotalTime>
  <Words>272</Words>
  <Application>Microsoft Office PowerPoint</Application>
  <PresentationFormat>Широкоэкранный</PresentationFormat>
  <Paragraphs>50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информатики</dc:creator>
  <cp:lastModifiedBy>t460p</cp:lastModifiedBy>
  <cp:revision>21</cp:revision>
  <dcterms:created xsi:type="dcterms:W3CDTF">2019-04-10T10:24:43Z</dcterms:created>
  <dcterms:modified xsi:type="dcterms:W3CDTF">2020-09-05T06:33:21Z</dcterms:modified>
</cp:coreProperties>
</file>