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AB519-3FC6-46C1-8F0C-F5FE0D16BF38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A8D9-C75C-45B0-A7CE-879BB079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5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590-2612-462A-BB25-0274045A1F7D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9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AF73-62ED-4E93-B9D6-5F4BB7057B74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1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214-CB79-4FBA-AAF4-EC6D80416AEE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44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E797-4F78-4AAD-9C42-B562CB04F6BF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3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02B8-0D4A-405F-941D-9E01860A9401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09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23CD-AEEA-4143-B725-0B9BD6939A6D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C09F-C1CB-495B-863D-C04C530001A3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5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62A6-3B4F-4C98-8555-3DC86FA6876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5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5A88-E728-4B75-B3F3-039774D9A293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2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DB0-252A-42BA-A229-EA41CD9131A0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80D0-D407-4E75-9EA9-5762188525EF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5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6C28-1588-49A2-812C-A8C78082C383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1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4168-05CF-4770-A207-43A1FA324818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4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A5A0-4487-4C65-9D43-02E84A0DE3E1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D798-A469-4857-955C-CE307E422C27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7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689-A763-4F95-895C-FB47BA7F8706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5E2F-F991-40CA-8012-D6E7AC7F90D2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954CFB-DDEB-4088-AC8D-8A31D5A1D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ЗАО «МИХЕЕВСКИЙ ГОРНО-ОБОГАТИТЕЛЬНЫЙ КОМБИНАТ»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468451"/>
          </a:xfrm>
        </p:spPr>
        <p:txBody>
          <a:bodyPr>
            <a:normAutofit/>
          </a:bodyPr>
          <a:lstStyle/>
          <a:p>
            <a:r>
              <a:rPr lang="ru-RU" sz="2400" dirty="0" err="1"/>
              <a:t>Михеевское</a:t>
            </a:r>
            <a:r>
              <a:rPr lang="ru-RU" sz="2400" dirty="0"/>
              <a:t> месторождение медно-порфировых руд в Челябинской области – одно из крупнейших медных месторождений в России: международной независимой аналитической консультационной группой CRU «</a:t>
            </a:r>
            <a:r>
              <a:rPr lang="ru-RU" sz="2400" dirty="0" err="1"/>
              <a:t>Михеевское</a:t>
            </a:r>
            <a:r>
              <a:rPr lang="ru-RU" sz="2400" dirty="0"/>
              <a:t>» включено в число 50 крупнейших медных месторождений мира.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335">
            <a:off x="5500458" y="2923795"/>
            <a:ext cx="4135853" cy="31018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749">
            <a:off x="439189" y="3082262"/>
            <a:ext cx="4614123" cy="307608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10" y="24899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Медно-порфировые </a:t>
            </a:r>
            <a:r>
              <a:rPr lang="ru-RU" sz="2700" dirty="0"/>
              <a:t>руды здесь содержат медь, золото, серебро. Содержание металлов в руде низкое, поэтому для эффективной работы требуются большие объемы переработки. Эксплуатационные запасы руды на месторождении достигают 400 млн тонн. На месторождении построен один из самых больших в России медных горно-обогатительных комбинатов по переработке до 18 млн тонн медной руды в </a:t>
            </a:r>
            <a:r>
              <a:rPr lang="ru-RU" sz="2700" dirty="0" smtClean="0"/>
              <a:t>год</a:t>
            </a:r>
            <a:r>
              <a:rPr lang="en-US" sz="2700" dirty="0" smtClean="0"/>
              <a:t>.</a:t>
            </a: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66">
            <a:off x="574832" y="3595594"/>
            <a:ext cx="4183062" cy="27887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91">
            <a:off x="5476259" y="3397198"/>
            <a:ext cx="4184650" cy="2791161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Для эффективной отработки месторождения применяются самые современные технологии добычи и обогащения руды, используются инновационные решения для повышения рентабельности проекта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139">
            <a:off x="507436" y="3118379"/>
            <a:ext cx="4345770" cy="28986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940">
            <a:off x="5398618" y="2478071"/>
            <a:ext cx="4184650" cy="3040409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52" y="27474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Главной инновационной составляющей проекта стал особый метод подготовки шихты. Бедность руд Михеевского месторождения и наличие большого количества окисленных руд в общей горной массе обусловливают особую технологию шихтовки и переработки с целью максимального извлечения меди из руды.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074">
            <a:off x="536195" y="3171577"/>
            <a:ext cx="4370655" cy="29152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71">
            <a:off x="5525036" y="3108651"/>
            <a:ext cx="4199899" cy="2801299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96" y="39065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Михеевский ГОК – самый крупный горно-обогатительный комбинат, который был построен «с нуля» на постсоветском пространстве.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423">
            <a:off x="231345" y="3013657"/>
            <a:ext cx="4674869" cy="31181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57">
            <a:off x="5241281" y="2099257"/>
            <a:ext cx="4735162" cy="3156774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181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Грань</vt:lpstr>
      <vt:lpstr>ЗАО «МИХЕЕВСКИЙ ГОРНО-ОБОГАТИТЕЛЬНЫЙ КОМБИНАТ»</vt:lpstr>
      <vt:lpstr>Михеевское месторождение медно-порфировых руд в Челябинской области – одно из крупнейших медных месторождений в России: международной независимой аналитической консультационной группой CRU «Михеевское» включено в число 50 крупнейших медных месторождений мира.</vt:lpstr>
      <vt:lpstr>Медно-порфировые руды здесь содержат медь, золото, серебро. Содержание металлов в руде низкое, поэтому для эффективной работы требуются большие объемы переработки. Эксплуатационные запасы руды на месторождении достигают 400 млн тонн. На месторождении построен один из самых больших в России медных горно-обогатительных комбинатов по переработке до 18 млн тонн медной руды в год.</vt:lpstr>
      <vt:lpstr>Для эффективной отработки месторождения применяются самые современные технологии добычи и обогащения руды, используются инновационные решения для повышения рентабельности проекта</vt:lpstr>
      <vt:lpstr>Главной инновационной составляющей проекта стал особый метод подготовки шихты. Бедность руд Михеевского месторождения и наличие большого количества окисленных руд в общей горной массе обусловливают особую технологию шихтовки и переработки с целью максимального извлечения меди из руды.</vt:lpstr>
      <vt:lpstr>Михеевский ГОК – самый крупный горно-обогатительный комбинат, который был построен «с нуля» на постсоветском пространстве.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 «МИХЕЕВСКИЙ ГОРНО-ОБОГАТИТЕЛЬНЫЙ КОМБИНАТ»</dc:title>
  <dc:creator>Дмитрий Пальчиков</dc:creator>
  <cp:lastModifiedBy>t460p</cp:lastModifiedBy>
  <cp:revision>7</cp:revision>
  <dcterms:created xsi:type="dcterms:W3CDTF">2016-03-10T14:24:10Z</dcterms:created>
  <dcterms:modified xsi:type="dcterms:W3CDTF">2020-11-15T13:24:12Z</dcterms:modified>
</cp:coreProperties>
</file>