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6" r:id="rId2"/>
    <p:sldId id="285" r:id="rId3"/>
    <p:sldId id="286" r:id="rId4"/>
    <p:sldId id="321" r:id="rId5"/>
    <p:sldId id="287" r:id="rId6"/>
    <p:sldId id="288" r:id="rId7"/>
    <p:sldId id="289" r:id="rId8"/>
    <p:sldId id="290" r:id="rId9"/>
    <p:sldId id="293" r:id="rId10"/>
    <p:sldId id="292" r:id="rId11"/>
    <p:sldId id="291" r:id="rId12"/>
    <p:sldId id="259" r:id="rId13"/>
    <p:sldId id="322" r:id="rId14"/>
    <p:sldId id="260" r:id="rId15"/>
    <p:sldId id="323" r:id="rId16"/>
    <p:sldId id="294" r:id="rId17"/>
    <p:sldId id="324" r:id="rId18"/>
    <p:sldId id="325" r:id="rId19"/>
    <p:sldId id="326" r:id="rId20"/>
    <p:sldId id="295" r:id="rId21"/>
    <p:sldId id="296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27" r:id="rId33"/>
    <p:sldId id="329" r:id="rId34"/>
    <p:sldId id="332" r:id="rId35"/>
    <p:sldId id="315" r:id="rId36"/>
    <p:sldId id="316" r:id="rId37"/>
    <p:sldId id="310" r:id="rId38"/>
    <p:sldId id="311" r:id="rId39"/>
    <p:sldId id="312" r:id="rId40"/>
    <p:sldId id="266" r:id="rId41"/>
    <p:sldId id="276" r:id="rId42"/>
    <p:sldId id="284" r:id="rId43"/>
    <p:sldId id="283" r:id="rId44"/>
    <p:sldId id="313" r:id="rId45"/>
    <p:sldId id="336" r:id="rId46"/>
    <p:sldId id="274" r:id="rId47"/>
    <p:sldId id="31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939CF-D2ED-468E-9E8A-5B0D89013402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B281A-96BA-4D03-83CB-DA4570444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5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B90D-06A5-4E7A-A0E7-F9C37AFDE899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68C7-1168-4D47-9E13-B97BCA92ED23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D5DA-A649-4E85-8BE9-7688EE493A97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90FB-956E-4B43-925D-0FCB79662C28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325F-D851-43F4-8EFF-035E096691C1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638F-8679-4739-83F5-B6B8AE7E896F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F534-3280-4AF9-B04B-E0C8C565290F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7F4-D110-4209-8D4B-08D12FB7507D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5CB0-4723-47D0-AFE3-95148BB7AD21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E18A-5F4D-4FC2-9780-BD4156084DF4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CCC2-B4D1-4BB7-9FE0-B28D41BFC8ED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318367-0CD0-42A4-81BC-771CDD806787}" type="datetime1">
              <a:rPr lang="ru-RU" smtClean="0"/>
              <a:t>06.10.2020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CEC46F-D620-45FC-A20F-93E65E30350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Рабочий стол\Ольга\презентации\орган\organ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3898"/>
            <a:ext cx="8582452" cy="4303213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0"/>
            <a:ext cx="5400684" cy="592933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/>
              <a:t>     </a:t>
            </a:r>
            <a:r>
              <a:rPr lang="ru-RU" sz="2400" dirty="0" smtClean="0"/>
              <a:t>С тех пор и повелось, что многоствольные флейты, похожие на заборчик из укорачивающихся тростниковых трубок,  называют флейтами Пана - от имени древнегреческого бога полей, лесов и трав. </a:t>
            </a:r>
          </a:p>
          <a:p>
            <a:pPr algn="just">
              <a:buNone/>
            </a:pPr>
            <a:r>
              <a:rPr lang="ru-RU" sz="2400" dirty="0" smtClean="0"/>
              <a:t>     А в самой Греции ее  называют сиринкс. </a:t>
            </a:r>
          </a:p>
          <a:p>
            <a:pPr algn="just">
              <a:buNone/>
            </a:pPr>
            <a:r>
              <a:rPr lang="ru-RU" sz="2400" dirty="0" smtClean="0"/>
              <a:t>     У каждого народа для этого инструмента названия свои. У русских - кугиклы, кувиклы или кувички, у грузин - ларчеми, в  Литве - скудучай, в Молдавии и Румынии - най или мускал, у латиноамериканских индейцев - сампоньо, английские флейты Пана  pan-flute. </a:t>
            </a:r>
          </a:p>
          <a:p>
            <a:pPr algn="just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9154" name="Picture 2" descr="C:\Documents and Settings\1\Рабочий стол\Ольга\презентации\орган\180px-Zampo%C3%B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001842" cy="400052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572008"/>
            <a:ext cx="8929782" cy="62379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В переводе с греческого слово organon означает инструмент - не какой-либо конкретный, а просто инструмент.</a:t>
            </a:r>
          </a:p>
          <a:p>
            <a:pPr algn="just">
              <a:buNone/>
            </a:pPr>
            <a:r>
              <a:rPr lang="ru-RU" sz="2400" dirty="0" smtClean="0"/>
              <a:t>     Да и на Руси в Средние века слово «орган» означало «всяк сосуд гудебный, так же суть трубы, свирель, роги, тимпаны и кимвалы». </a:t>
            </a:r>
            <a:endParaRPr lang="ru-RU" sz="2400" dirty="0"/>
          </a:p>
        </p:txBody>
      </p:sp>
      <p:pic>
        <p:nvPicPr>
          <p:cNvPr id="6" name="Picture 2" descr="C:\Documents and Settings\1\Рабочий стол\Ольга\презентации\орган\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929222" cy="42761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Ольга\презентации\орган\_News_Photo_image_large_55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054575" cy="64294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2143116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VII столетии вердиктом папы римского Виталиана орган был допущен в католическую церковь. И сегодня органная музыка в католических странах звучит в основном не в концертных залах, а в храмах, где находятся лучшие инструменты.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4786322"/>
            <a:ext cx="9572660" cy="478059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«Труба Господня» («Ancilla Domini»), «Господня Дева» («des НеrrnMagd») — эти определения говорят о роли органа в католическом богослужении.</a:t>
            </a:r>
          </a:p>
          <a:p>
            <a:endParaRPr lang="ru-RU" dirty="0"/>
          </a:p>
        </p:txBody>
      </p:sp>
      <p:pic>
        <p:nvPicPr>
          <p:cNvPr id="3074" name="Picture 2" descr="C:\Documents and Settings\1\Рабочий стол\Ольга\нов. материалы\_oes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5905541" cy="442915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Ольга\презентации\орган\62af2e73f0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429288" cy="40687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4429132"/>
            <a:ext cx="9001156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Орган - инструмент с «постоянным местом жительства»: чаще всего он строится для конкретного помещения. Мы знаем, что у скрипки корпус является резонатором, усиливающим и облагораживающим звучание струн. У органа эту функцию выполняет пространство, в котором он находится и с которым составляет единое звуковое целое.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Ольга\презентации\орган\584a056f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2333"/>
            <a:ext cx="4000528" cy="6250825"/>
          </a:xfrm>
          <a:prstGeom prst="rect">
            <a:avLst/>
          </a:prstGeom>
          <a:noFill/>
        </p:spPr>
      </p:pic>
      <p:pic>
        <p:nvPicPr>
          <p:cNvPr id="4" name="Picture 2" descr="C:\Documents and Settings\1\Рабочий стол\Ольга\презентации\орган\584a056f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000528" cy="6250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285860"/>
            <a:ext cx="4357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Все большое сооружение, именуемое органом, состоит из трех частей: 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звучащие трубы различной величины и формы, сгруппированные определенным образом, 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2) механизм управления (кафедра органа); </a:t>
            </a:r>
          </a:p>
          <a:p>
            <a:pPr marL="457200" indent="-457200" algn="just">
              <a:buAutoNum type="arabicParenR"/>
            </a:pPr>
            <a:r>
              <a:rPr lang="ru-RU" sz="2400" dirty="0" smtClean="0"/>
              <a:t>3) меха, вентилятор и мотор, нагнетающие в виндлады воздух, находящийся под постоянным давлением.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1\Рабочий стол\Ольга\презентации\орган\organ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571504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643446"/>
            <a:ext cx="8715436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звучание труб влияет также их форма. Открытые трубы дают ясный звук, закрытые - приглушенный. Расширяющиеся к верхней части трубы усиливают звук, а сужающиеся — создают таинственные тембры. У широких труб звук мягче, а у труб с небольшим диаметром он интенсивный и напряженный.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1\Рабочий стол\Ольга\презентации\орган\Orgelregi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964809" cy="52864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14290"/>
            <a:ext cx="4429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Орган - инструмент клавишный и духовой одновременно. Каждая труба в органе издает звук одной высоты, одного тембра и одной силы. Поэтому труб в органах так много (до 10 тысяч), они разделяются на ряды — регистры.</a:t>
            </a:r>
            <a:br>
              <a:rPr lang="ru-RU" sz="2400" dirty="0" smtClean="0"/>
            </a:br>
            <a:r>
              <a:rPr lang="ru-RU" sz="2400" dirty="0" smtClean="0"/>
              <a:t>Звучание труб во многом зависит от материала, из которого они изготовлены. Некоторые из них делаются из древесины, большая часть из металла - органные мастера традиционно используют сплав свинца и олова.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785926"/>
            <a:ext cx="4286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Каждая органная труба издает только один звук определенной высоты, громкости и тембра. Высота звука определяется длиной трубы: чем меньше труба, тем выше звук. Тембр звучания зависит от массы параметров: материала, из которого сделана труба (деревянная или металлическая), закрытая труба или открытая, с широкой мензурой или узкой. </a:t>
            </a:r>
            <a:endParaRPr lang="ru-RU" sz="2400" dirty="0"/>
          </a:p>
        </p:txBody>
      </p:sp>
      <p:pic>
        <p:nvPicPr>
          <p:cNvPr id="4099" name="Picture 3" descr="C:\Documents and Settings\1\Рабочий стол\Ольга\нов. материалы\copy-of-organ-pi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38654" cy="6357982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Рабочий стол\Ольга\презентации\орган\117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804074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785794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Отполированные находящиеся в передней части инструмента (в органном проспекте)  трубы изготовляются из сплава с высоким (до 90%) содержанием олова.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286256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Голубой оттенок сплава говорит о том, что в нем много свинца. Такие трубы звучат мягче, но они легче деформируются.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86454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Король музыкальных инструментов - именно так называл орган В.А. Моцарт. </a:t>
            </a:r>
            <a:endParaRPr lang="ru-RU" sz="2400" dirty="0"/>
          </a:p>
        </p:txBody>
      </p:sp>
      <p:pic>
        <p:nvPicPr>
          <p:cNvPr id="3" name="Picture 2" descr="C:\Documents and Settings\1\Рабочий стол\Ольга\нов. материалы\bild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6943774" cy="514353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14290"/>
            <a:ext cx="5614998" cy="609507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600" dirty="0" smtClean="0"/>
              <a:t>На картине Мастера алтаря св. Бартоломео изображен орган-портатив (от лат. portare - нести). </a:t>
            </a:r>
          </a:p>
          <a:p>
            <a:pPr algn="just">
              <a:buNone/>
            </a:pPr>
            <a:r>
              <a:rPr lang="ru-RU" sz="2600" dirty="0" smtClean="0"/>
              <a:t>     Это инструмент с двумя рядами маленьких трубок, на котором играют одной правой рукой, в то время как левой рукой качают мехи, расположенные сзади инструмента. </a:t>
            </a:r>
          </a:p>
          <a:p>
            <a:pPr algn="just">
              <a:buNone/>
            </a:pPr>
            <a:r>
              <a:rPr lang="ru-RU" sz="2600" dirty="0" smtClean="0"/>
              <a:t>     На данной картине мехи органа качает ангел. У такого инструмента не было возможности накапливать воздух, и потому играть можно было только пока накачиваются мехи. Он широко использовался в светской музыке с XII по XVI столетие.</a:t>
            </a:r>
            <a:endParaRPr lang="ru-RU" sz="2600" dirty="0"/>
          </a:p>
        </p:txBody>
      </p:sp>
      <p:pic>
        <p:nvPicPr>
          <p:cNvPr id="1027" name="Picture 3" descr="C:\Documents and Settings\1\Рабочий стол\Ольга\презентации\орган\organ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643206" cy="394504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5072074"/>
            <a:ext cx="9144000" cy="1451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 Орган-позитив - сравнительно небольшой инструмент, который можно переносить с места на место и ставить либо на пол (</a:t>
            </a:r>
            <a:r>
              <a:rPr lang="ru-RU" sz="2400" b="1" dirty="0" smtClean="0"/>
              <a:t>positif a pied</a:t>
            </a:r>
            <a:r>
              <a:rPr lang="ru-RU" sz="2400" dirty="0" smtClean="0"/>
              <a:t>), либо на стол (</a:t>
            </a:r>
            <a:r>
              <a:rPr lang="ru-RU" sz="2400" b="1" dirty="0" smtClean="0"/>
              <a:t>positif de table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2050" name="Picture 2" descr="C:\Documents and Settings\1\Рабочий стол\Ольга\презентации\орган\orga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28"/>
            <a:ext cx="2214578" cy="4164456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Ольга\презентации\орган\organ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5072098" cy="4810594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1\Рабочий стол\Ольга\презентации\орган\ConsoleOrgueWanamak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5000660" cy="33337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3571876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Под регистрами подразумеваются также рукоятки и кнопки, с помощью которых приводятся в действие определенные комплекты органных труб. Эти рукоятки (или клавиши, наподобие электрических выключателей) расположены на передней панели кафедры органа. С их помощью музыкант управляет звучанием этого сложного механизма, который, помимо труб различного диаметра и формы, включает в себя воздухонагнетающее устройство и воздухопроводы.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1\Рабочий стол\Ольга\презентации\орган\organ_mus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7044581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500702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Главнейшим элементом искусства органиста является умение пользоваться регистрами, то есть искусство выбирать и сочетать краски органа.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1\Рабочий стол\Ольга\презентации\орган\mariinsky-organ-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71966" cy="41126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357694"/>
            <a:ext cx="8786874" cy="302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Двух одинаковых больших церковных или концертных органов не существует. Объясняется это тем, что орган не только сложнейший музыкальный инструмент, но также в значительной степени произведение архитектуры: каждый орган строится специально для данного собора или концертного зала и уже хотя бы поэтому уникален.</a:t>
            </a:r>
          </a:p>
          <a:p>
            <a:pPr algn="just"/>
            <a:r>
              <a:rPr lang="ru-RU" sz="2400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1\Рабочий стол\Ольга\презентации\орган\org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6858048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429265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Создатели органа всегда стремятся наделить его не только неповторимым лицом (то, что мы видим, глядя на орган, называется проспектом органа), но и индивидуальным звучанием.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Ольга\презентации\орган\8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5644"/>
            <a:ext cx="6532330" cy="4990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35782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Органист играет на инструменте, сидя за его кафедрой. На кафедре органа располагается от одной до семи ручных и одна ножная клавиатура и регистровые рукоятки.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1\Рабочий стол\Ольга\презентации\орган\img_10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708662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857892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Клавиатуры для рук называются мануалами (от лат. manus - рука) 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643578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Помимо клавиатур для рук, у органа имеется клавиатура для ног. Она называется педаль, причем именно в единственном числе.</a:t>
            </a:r>
            <a:endParaRPr lang="ru-RU" sz="2400" dirty="0"/>
          </a:p>
        </p:txBody>
      </p:sp>
      <p:pic>
        <p:nvPicPr>
          <p:cNvPr id="7170" name="Picture 2" descr="C:\Documents and Settings\1\Рабочий стол\Ольга\нов. материалы\00sqb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7286676" cy="5328382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Ольга\презентации\орган\28691_71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85728"/>
            <a:ext cx="7334301" cy="5500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85789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Педали поручалось исполнение самых низких звуков произведения. 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857628"/>
            <a:ext cx="4572032" cy="456628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С VII века орган используется в церквах (католических), где звучит церковная музыка,</a:t>
            </a:r>
            <a:endParaRPr lang="ru-RU" dirty="0"/>
          </a:p>
        </p:txBody>
      </p:sp>
      <p:pic>
        <p:nvPicPr>
          <p:cNvPr id="1026" name="Picture 2" descr="C:\Documents and Settings\1\Рабочий стол\Ольга\презентации\орган\967069RomanCatholic_church_by_KY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067545" cy="6286544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1\Рабочий стол\Ольга\презентации\орган\organkz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26985" cy="4708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143512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И.С.Бах «играл ногами — в басовом регистре — настоящую мелодию, подчас такую, какую мало кто из органистов способен как следует сыграть всеми пятью пальцами руки».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Рабочий стол\Ольга\презентации\орган\623128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4572032" cy="34290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786190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больших современных органах можно заранее ввести в память органа все смены регистровки, необходимые в данной концертной программе, и на концерте обходиться нажатием одной клавиши так называемого секвенцера, чтобы вызвать запланированную звучность. Причем кнопки секвенцера расположены во многих местах кафедры органа, и органист может их нажимать любой рукой с любой стороны клавиатуры, а так же ногами. 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5572140"/>
            <a:ext cx="9429784" cy="15001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Один из самых   больших в мире органов находится  в филадельфийском универмаге Macy’s.</a:t>
            </a:r>
            <a:endParaRPr lang="ru-RU" sz="2400" dirty="0"/>
          </a:p>
        </p:txBody>
      </p:sp>
      <p:pic>
        <p:nvPicPr>
          <p:cNvPr id="5122" name="Picture 2" descr="C:\Documents and Settings\1\Рабочий стол\Ольга\нов. материалы\MacysDepartmentStoreNew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6500858" cy="520068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3714752"/>
            <a:ext cx="9144064" cy="16144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Wanamaker Grand Court Organ был изготовлен в Лос-Анжелесе для </a:t>
            </a:r>
            <a:r>
              <a:rPr lang="en-US" sz="2400" dirty="0" smtClean="0"/>
              <a:t>       </a:t>
            </a:r>
            <a:r>
              <a:rPr lang="ru-RU" sz="2400" dirty="0" smtClean="0"/>
              <a:t>участия во Всемирной ярмарке 1904 г. в Сент-Луисе. </a:t>
            </a:r>
            <a:endParaRPr lang="ru-RU" sz="2400" dirty="0"/>
          </a:p>
        </p:txBody>
      </p:sp>
      <p:pic>
        <p:nvPicPr>
          <p:cNvPr id="4" name="Picture 2" descr="C:\Documents and Settings\1\Рабочий стол\Ольга\нов. материалы\00sqdy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5072098" cy="33729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572008"/>
            <a:ext cx="8715436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После окончания ярмарки орган пролежал в разобранном виде несколько лет, пока его не купил известный американский коммерсант, общественный и религиозный деятель Джон Уонамейкер, решивший установить гигантский орган в одном из своих новых торговых центров в Филадельфии.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4357694"/>
            <a:ext cx="9286940" cy="275749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Два года шли работы по установке органа на новом месте и, наконец, 6 июня 1911 г. он зазвучал под сводами нового универмага. Уонамейкер открыл и специальную органную фабрику, единственным занятием которой была работа по увеличению размера органа, наращиванию его мощности. </a:t>
            </a:r>
          </a:p>
          <a:p>
            <a:endParaRPr lang="ru-RU" dirty="0"/>
          </a:p>
        </p:txBody>
      </p:sp>
      <p:pic>
        <p:nvPicPr>
          <p:cNvPr id="2050" name="Picture 2" descr="C:\Documents and Settings\1\Рабочий стол\Ольга\нов. материалы\00sqct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6000792" cy="399802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429264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Дело отца продолжил его сын – Родмэн Уонамейкер и к 1930 г. у органа было уже 28 482 трубы, 6 ручных клавиатур (мануалов), 42 ножных педали и звук фантастической мощи.</a:t>
            </a:r>
            <a:endParaRPr lang="ru-RU" sz="2400" dirty="0"/>
          </a:p>
        </p:txBody>
      </p:sp>
      <p:pic>
        <p:nvPicPr>
          <p:cNvPr id="8194" name="Picture 2" descr="C:\Documents and Settings\1\Рабочий стол\Ольга\нов. материалы\00sqa4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620000" cy="506730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357826"/>
            <a:ext cx="9358346" cy="1500174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5100" dirty="0" smtClean="0"/>
          </a:p>
          <a:p>
            <a:pPr algn="just">
              <a:buNone/>
            </a:pPr>
            <a:r>
              <a:rPr lang="ru-RU" sz="7400" dirty="0" smtClean="0"/>
              <a:t>     В настоящее время вес органа Wanamaker Grand Court составляет 287 тонн. Играют на нем два раза в день и в праздничные дни дают специальные концерты.  </a:t>
            </a:r>
            <a:endParaRPr lang="ru-RU" sz="7400" dirty="0"/>
          </a:p>
        </p:txBody>
      </p:sp>
      <p:pic>
        <p:nvPicPr>
          <p:cNvPr id="9218" name="Picture 2" descr="C:\Documents and Settings\1\Рабочий стол\Ольга\нов. материалы\wallpaper_081226_mac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8514243" cy="5214974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4643446"/>
            <a:ext cx="9429784" cy="221455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2400" dirty="0" smtClean="0"/>
              <a:t>   Самый большой орган, сооруженный в 20 веке, ныне располагается в Атлантик-Сити (США, Нью-Джерси). У этого инструмента насчитывается больше 33 тысяч труб, две кафедры, на одной из которых семь клавиатур.</a:t>
            </a:r>
            <a:endParaRPr lang="ru-RU" sz="2400" dirty="0"/>
          </a:p>
        </p:txBody>
      </p:sp>
      <p:pic>
        <p:nvPicPr>
          <p:cNvPr id="4099" name="Picture 3" descr="C:\Documents and Settings\1\Рабочий стол\Ольга\презентации\орган\USA_AtlanticCity_Convention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7"/>
            <a:ext cx="3786214" cy="3918731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Ольга\презентации\орган\18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062788" cy="4708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21495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Техника игры на органе отличается от фортепианной: требуется иное положение рук, всего тела, необходима сноровка и умение играть на нескольких клавиатурах – в том числе педальной. 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1\Рабочий стол\Ольга\презентации\орган\153643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8488102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28638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Каждая клавиатура может производить как глубокие басовые, так и высокие звуки, в зависимости от установленных музыкантом комбинаций регистров. 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285728"/>
            <a:ext cx="3428992" cy="63579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Основная цель большинства органов в Северной Америке, Европе, Австралии и Новой Зеландии состоит в том, чтобы играть для христианских и еврейских религиозных церемоний. Орган, используемый с этой целью вообще называют церковным органом.</a:t>
            </a:r>
            <a:endParaRPr lang="ru-RU" dirty="0"/>
          </a:p>
        </p:txBody>
      </p:sp>
      <p:pic>
        <p:nvPicPr>
          <p:cNvPr id="2050" name="Picture 2" descr="C:\Documents and Settings\1\Рабочий стол\Ольга\нов. материалы\582px-Orgel_der_Severikirche_in_Erf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888798" cy="607223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Рабочий стол\Ольга\презентации\орган\558643_417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5500726" cy="5500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43579"/>
            <a:ext cx="9144000" cy="1214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Органная музыка издревле наполняет сердца людей высокими чувствами и заставляет задуматься о вечных ценностях человеческого бытия. 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1\Рабочий стол\Ольга\презентации\орган\Nabucco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6278033" cy="4708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072074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Интерес к органу растет, появляется все большее количество исполнителей на нем. В целом ряде городов нашей страны - в филармониях, консерваториях - устанавливаются новые инструменты.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1\Рабочий стол\Ольга\презентации\орган\x_be78b1d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6925076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919008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Орган привлекает внимание своими огромными выразительными возможностями, богатством тембров, масштабами звучаний, широтой звукового диапазона. Звучность полного органа поражает своей грандиозностью: всепоглощающее фортиссимо заставляет содрогаться, трепетное пианиссимо едва ощутимо.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501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Орган является своеобразным оркестром в руках одного исполнителя.</a:t>
            </a:r>
            <a:endParaRPr lang="ru-RU" sz="2400" dirty="0"/>
          </a:p>
        </p:txBody>
      </p:sp>
      <p:pic>
        <p:nvPicPr>
          <p:cNvPr id="6" name="Picture 2" descr="C:\Documents and Settings\1\Рабочий стол\Ольга\презентации\орган\org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6357982" cy="5254530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1\Рабочий стол\Ольга\презентации\орган\bachv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3981084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58578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Органную музыку писали многие известные композиторы. </a:t>
            </a:r>
          </a:p>
          <a:p>
            <a:pPr algn="just"/>
            <a:r>
              <a:rPr lang="ru-RU" sz="2400" dirty="0" smtClean="0"/>
              <a:t>И.С. Бах довел игру на органе до невероятных высот. 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3929066"/>
            <a:ext cx="6000760" cy="18573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«Божественную музыку небес</a:t>
            </a:r>
            <a:br>
              <a:rPr lang="ru-RU" dirty="0" smtClean="0"/>
            </a:br>
            <a:r>
              <a:rPr lang="ru-RU" dirty="0" smtClean="0"/>
              <a:t>Орган неустающий зажигает.</a:t>
            </a:r>
            <a:br>
              <a:rPr lang="ru-RU" dirty="0" smtClean="0"/>
            </a:br>
            <a:r>
              <a:rPr lang="ru-RU" dirty="0" smtClean="0"/>
              <a:t>Он растворяет мглу немых завес,</a:t>
            </a:r>
            <a:br>
              <a:rPr lang="ru-RU" dirty="0" smtClean="0"/>
            </a:br>
            <a:r>
              <a:rPr lang="ru-RU" dirty="0" smtClean="0"/>
              <a:t>И струны душ Незримое ласкает… </a:t>
            </a:r>
            <a:endParaRPr lang="ru-RU" dirty="0"/>
          </a:p>
        </p:txBody>
      </p:sp>
      <p:pic>
        <p:nvPicPr>
          <p:cNvPr id="4098" name="Picture 2" descr="C:\Documents and Settings\1\Рабочий стол\Ольга\нов. материалы\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357586" cy="4880827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3108" y="4886324"/>
            <a:ext cx="8401080" cy="19716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Органа плачь всесильною волной</a:t>
            </a:r>
            <a:br>
              <a:rPr lang="ru-RU" sz="2400" dirty="0" smtClean="0"/>
            </a:br>
            <a:r>
              <a:rPr lang="ru-RU" sz="2400" dirty="0" smtClean="0"/>
              <a:t>Заполнит пустоту уставших глаз,</a:t>
            </a:r>
            <a:br>
              <a:rPr lang="ru-RU" sz="2400" dirty="0" smtClean="0"/>
            </a:br>
            <a:r>
              <a:rPr lang="ru-RU" sz="2400" dirty="0" smtClean="0"/>
              <a:t>Он все простит, заметив сразу в нас</a:t>
            </a:r>
            <a:br>
              <a:rPr lang="ru-RU" sz="2400" dirty="0" smtClean="0"/>
            </a:br>
            <a:r>
              <a:rPr lang="ru-RU" sz="2400" dirty="0" smtClean="0"/>
              <a:t>Мир наших душ, мир хрупкий, мир родной…» </a:t>
            </a:r>
            <a:endParaRPr lang="ru-RU" sz="2400" dirty="0"/>
          </a:p>
        </p:txBody>
      </p:sp>
      <p:pic>
        <p:nvPicPr>
          <p:cNvPr id="3074" name="Picture 2" descr="C:\Documents and Settings\1\Рабочий стол\Ольга\нов. материалы\EsztergomBasilicaOr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7"/>
            <a:ext cx="6000792" cy="450059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501122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Ольга\презентации\орган\1243502052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185017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43604" y="4286256"/>
            <a:ext cx="3000396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Впоследствии на органе стали исполнять музыкальные произведения и светского характера.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Ольга\презентации\орган\organ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01786" cy="3786214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43108" y="1643050"/>
            <a:ext cx="67151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Прародителем органа можно считать древний инструмент, состоящий из соединенных в ряд или по окружности трубок; воздух в которые вдувается ртом.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Одна из разновидностей такого инструмента называется шэн.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 Шэн —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древний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лаосский (китайский, бирманский) народный духовой язычковый музыкальный инструмент, тростниковый органчик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 Он 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остоит из 16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стеблей тростника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285728"/>
            <a:ext cx="5472122" cy="61150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600" dirty="0" smtClean="0"/>
              <a:t>Наиболее ярко выраженным древнейшим предшественником органа является древнегреческий инструмент сиринкс, или</a:t>
            </a:r>
          </a:p>
          <a:p>
            <a:pPr algn="just">
              <a:buNone/>
            </a:pPr>
            <a:r>
              <a:rPr lang="ru-RU" sz="2600" dirty="0" smtClean="0"/>
              <a:t>     флейта Пана.</a:t>
            </a:r>
          </a:p>
          <a:p>
            <a:pPr algn="just">
              <a:buNone/>
            </a:pP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Флейта Пана (по имени древнегреческого божества стад, лесов и полей) - многоствольный духовой музыкальный инструмент. Набор параллельно расположенных и скрепленных (реже - не скрепленных) между собой трубочек-флейт разной длины встречается с древности у разных народов.</a:t>
            </a:r>
            <a:endParaRPr lang="ru-RU" sz="2600" dirty="0"/>
          </a:p>
        </p:txBody>
      </p:sp>
      <p:pic>
        <p:nvPicPr>
          <p:cNvPr id="48130" name="Picture 2" descr="C:\Documents and Settings\1\Рабочий стол\Ольга\презентации\орган\433008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048000" cy="4391025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8"/>
            <a:ext cx="4757742" cy="61436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    Давным-давно в Древней-древней Греции жил-был козлоногий бог по имени Пан. Любил он вино, музыку, и, конечно, женщин. Идет он по своему лесу - вдруг нимфа. По имени Сиринкс. Пан к ней... А красавица-нимфа невзлюбила козлоногого и бежать. Бежит-бежит, а Пан ее уже настигает. Взмолилась Сиринкс своему отцу - речному богу, спаси меня, батюшка, от  Пана.  Отец  превратил ее в тростник. </a:t>
            </a:r>
            <a:endParaRPr lang="ru-RU" sz="2400" dirty="0"/>
          </a:p>
        </p:txBody>
      </p:sp>
      <p:pic>
        <p:nvPicPr>
          <p:cNvPr id="46083" name="Picture 3" descr="C:\Documents and Settings\1\Рабочий стол\Ольга\презентации\орган\7f72336f7a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479388" cy="3643338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857496"/>
            <a:ext cx="4143372" cy="33575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Срезал Пан тот тростник и сделал себе из него дудку. И давай на нем играть. Никто не знает, что не флейта это поет, а сладкоголосая нимфа Сиринкс  </a:t>
            </a:r>
            <a:endParaRPr lang="ru-RU" sz="2400" dirty="0"/>
          </a:p>
        </p:txBody>
      </p:sp>
      <p:pic>
        <p:nvPicPr>
          <p:cNvPr id="47106" name="Picture 2" descr="C:\Documents and Settings\1\Рабочий стол\Ольга\презентации\орган\w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842688" cy="514353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359</TotalTime>
  <Words>1547</Words>
  <Application>Microsoft Office PowerPoint</Application>
  <PresentationFormat>Экран (4:3)</PresentationFormat>
  <Paragraphs>116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выполнена Тяжевой О.Ю. преподавателем МОУ ДОД ДШИ №1 г. Балаково Саратовской области</dc:title>
  <dc:creator>1</dc:creator>
  <cp:lastModifiedBy>t460p</cp:lastModifiedBy>
  <cp:revision>54</cp:revision>
  <dcterms:created xsi:type="dcterms:W3CDTF">2010-04-29T08:17:09Z</dcterms:created>
  <dcterms:modified xsi:type="dcterms:W3CDTF">2020-10-06T05:07:33Z</dcterms:modified>
</cp:coreProperties>
</file>