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13438-C295-45AF-9D4F-97CF5A30C412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A96F9-6A0D-4BE7-880F-3C7DC7609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96F9-6A0D-4BE7-880F-3C7DC76098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96F9-6A0D-4BE7-880F-3C7DC76098C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6777-7FB8-4359-A2FF-90223AE1156B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5470-2769-42A1-85A5-D40FEF716D6B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21E-FAED-4D81-8004-1AAF083CE1E5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F571-4958-47E2-AD81-8707A2015D7E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436-AA27-4717-8849-F0EABB14D125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191B-D38A-4042-8E47-B39F9FE8152D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9D77-04D5-4865-BD83-8F1D049D544C}" type="datetime1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55CE-88E6-4BAE-A2BC-3A85CDCB1168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055A-93C6-4465-AEA4-460726D2147B}" type="datetime1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1CA0-8920-4AF2-BE1A-3E23EAAC47E6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874B-FFC9-4505-B0B2-D86853172EB4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23ED-1EB2-4391-ABDC-10999DD5AD97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t.clopotel.t1.ro/imgs/userimg/p188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2636912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Как-то много лет назад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Посадили странный сад.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 был сад фруктовым,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Был он только словом.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Это слово, слово – корень,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Разрастаться стало вскоре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плоды нам принесло –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Стало много новых слов.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Вот из сада вам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рассада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Вот еще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посадки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рядом,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 вот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садовод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 ним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садовник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идёт.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Очень интересно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Гулять в саду словесном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-hdwallpapers.com/wallpapers/nature/26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77072"/>
            <a:ext cx="2013992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садик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4522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сад</a:t>
            </a:r>
          </a:p>
          <a:p>
            <a:pPr algn="ctr"/>
            <a:endParaRPr lang="ru-RU" sz="6000" dirty="0"/>
          </a:p>
        </p:txBody>
      </p:sp>
      <p:sp>
        <p:nvSpPr>
          <p:cNvPr id="7" name="Дуга 6"/>
          <p:cNvSpPr/>
          <p:nvPr/>
        </p:nvSpPr>
        <p:spPr>
          <a:xfrm rot="17263167">
            <a:off x="1157296" y="2730085"/>
            <a:ext cx="1029318" cy="114158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10" name="Дуга 9"/>
          <p:cNvSpPr/>
          <p:nvPr/>
        </p:nvSpPr>
        <p:spPr>
          <a:xfrm rot="18620796">
            <a:off x="1081148" y="5525425"/>
            <a:ext cx="1029318" cy="114158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 rot="19827244">
            <a:off x="-208491" y="2764263"/>
            <a:ext cx="334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 </a:t>
            </a:r>
            <a:r>
              <a:rPr lang="ru-RU" sz="4400" dirty="0" err="1" smtClean="0"/>
              <a:t>полисадник</a:t>
            </a:r>
            <a:endParaRPr lang="ru-RU" sz="4400" dirty="0"/>
          </a:p>
        </p:txBody>
      </p:sp>
      <p:sp>
        <p:nvSpPr>
          <p:cNvPr id="14" name="Дуга 13"/>
          <p:cNvSpPr/>
          <p:nvPr/>
        </p:nvSpPr>
        <p:spPr>
          <a:xfrm rot="18620796">
            <a:off x="873506" y="4348451"/>
            <a:ext cx="1029318" cy="114158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.liveinternet.ru/images/attach/c/0/40/611/40611507_47301_bXIEjAoJ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805264"/>
            <a:ext cx="2674640" cy="796950"/>
          </a:xfrm>
        </p:spPr>
        <p:txBody>
          <a:bodyPr/>
          <a:lstStyle/>
          <a:p>
            <a:r>
              <a:rPr lang="ru-RU" dirty="0" smtClean="0"/>
              <a:t>садовник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0232" y="5733256"/>
            <a:ext cx="2232248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садовод</a:t>
            </a:r>
            <a:endParaRPr lang="ru-RU" sz="4400" dirty="0"/>
          </a:p>
        </p:txBody>
      </p:sp>
      <p:sp>
        <p:nvSpPr>
          <p:cNvPr id="5" name="Дуга 4"/>
          <p:cNvSpPr/>
          <p:nvPr/>
        </p:nvSpPr>
        <p:spPr>
          <a:xfrm rot="18620796">
            <a:off x="3745443" y="5852235"/>
            <a:ext cx="1029318" cy="114158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6" name="Дуга 5"/>
          <p:cNvSpPr/>
          <p:nvPr/>
        </p:nvSpPr>
        <p:spPr>
          <a:xfrm rot="18620796">
            <a:off x="6697770" y="5780226"/>
            <a:ext cx="1029318" cy="114158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877272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посадить</a:t>
            </a:r>
            <a:endParaRPr lang="ru-RU" sz="4400" dirty="0"/>
          </a:p>
        </p:txBody>
      </p:sp>
      <p:sp>
        <p:nvSpPr>
          <p:cNvPr id="8" name="Дуга 7"/>
          <p:cNvSpPr/>
          <p:nvPr/>
        </p:nvSpPr>
        <p:spPr>
          <a:xfrm rot="18620796">
            <a:off x="1081146" y="5924242"/>
            <a:ext cx="1029318" cy="114158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2.board.com.ua/a/2000356222/wm/2-sadovnik-obrezka-sada-i-vinogr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79512" y="1916832"/>
            <a:ext cx="2264296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садовый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Дуга 7"/>
          <p:cNvSpPr/>
          <p:nvPr/>
        </p:nvSpPr>
        <p:spPr>
          <a:xfrm rot="18620796">
            <a:off x="309909" y="1996584"/>
            <a:ext cx="819327" cy="910191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85293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рассада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5730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посадочный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уга 12"/>
          <p:cNvSpPr/>
          <p:nvPr/>
        </p:nvSpPr>
        <p:spPr>
          <a:xfrm rot="18620796">
            <a:off x="6430588" y="3652767"/>
            <a:ext cx="819327" cy="910191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15" name="Дуга 14"/>
          <p:cNvSpPr/>
          <p:nvPr/>
        </p:nvSpPr>
        <p:spPr>
          <a:xfrm rot="18620796">
            <a:off x="1029989" y="2932688"/>
            <a:ext cx="819327" cy="910191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28529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садоводство</a:t>
            </a:r>
            <a:endParaRPr lang="ru-RU" sz="3600" dirty="0"/>
          </a:p>
        </p:txBody>
      </p:sp>
      <p:sp>
        <p:nvSpPr>
          <p:cNvPr id="17" name="Дуга 16"/>
          <p:cNvSpPr/>
          <p:nvPr/>
        </p:nvSpPr>
        <p:spPr>
          <a:xfrm rot="18620796">
            <a:off x="2470148" y="2860680"/>
            <a:ext cx="819327" cy="910191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79</Words>
  <Application>Microsoft Office PowerPoint</Application>
  <PresentationFormat>Экран (4:3)</PresentationFormat>
  <Paragraphs>30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садик</vt:lpstr>
      <vt:lpstr>садовник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t460p</cp:lastModifiedBy>
  <cp:revision>13</cp:revision>
  <dcterms:created xsi:type="dcterms:W3CDTF">2013-11-27T15:42:11Z</dcterms:created>
  <dcterms:modified xsi:type="dcterms:W3CDTF">2020-11-15T13:26:22Z</dcterms:modified>
</cp:coreProperties>
</file>