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3B5E7-DB32-433A-9708-CFA6065B3FA8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6855A-6DA7-4739-B469-D5B2ABBDA7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799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6855A-6DA7-4739-B469-D5B2ABBDA7F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6855A-6DA7-4739-B469-D5B2ABBDA7F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6855A-6DA7-4739-B469-D5B2ABBDA7F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6855A-6DA7-4739-B469-D5B2ABBDA7F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0AB8-89C1-4993-A23B-517FB2F0C944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79EDD-6AF1-4DF4-93AA-F849F68F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0AB8-89C1-4993-A23B-517FB2F0C944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79EDD-6AF1-4DF4-93AA-F849F68F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0AB8-89C1-4993-A23B-517FB2F0C944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79EDD-6AF1-4DF4-93AA-F849F68F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0AB8-89C1-4993-A23B-517FB2F0C944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79EDD-6AF1-4DF4-93AA-F849F68F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0AB8-89C1-4993-A23B-517FB2F0C944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79EDD-6AF1-4DF4-93AA-F849F68F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0AB8-89C1-4993-A23B-517FB2F0C944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79EDD-6AF1-4DF4-93AA-F849F68F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0AB8-89C1-4993-A23B-517FB2F0C944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79EDD-6AF1-4DF4-93AA-F849F68F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0AB8-89C1-4993-A23B-517FB2F0C944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79EDD-6AF1-4DF4-93AA-F849F68F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0AB8-89C1-4993-A23B-517FB2F0C944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79EDD-6AF1-4DF4-93AA-F849F68F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0AB8-89C1-4993-A23B-517FB2F0C944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79EDD-6AF1-4DF4-93AA-F849F68F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0AB8-89C1-4993-A23B-517FB2F0C944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79EDD-6AF1-4DF4-93AA-F849F68F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40AB8-89C1-4993-A23B-517FB2F0C944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79EDD-6AF1-4DF4-93AA-F849F68F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3071810"/>
            <a:ext cx="1785950" cy="500066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786190"/>
            <a:ext cx="1785950" cy="500066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внешние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214290"/>
            <a:ext cx="4071966" cy="78581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Функции государства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3071810"/>
            <a:ext cx="1785950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постоянные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3786190"/>
            <a:ext cx="1785950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временные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00562" y="3071810"/>
            <a:ext cx="1785950" cy="5000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охранительные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3786190"/>
            <a:ext cx="1785950" cy="5000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регулятивные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15140" y="3071810"/>
            <a:ext cx="1785950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86578" y="3786190"/>
            <a:ext cx="1785950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неосновные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1857364"/>
            <a:ext cx="1714512" cy="1000132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сфере общественной жизни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715140" y="1857364"/>
            <a:ext cx="1714512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значению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1857364"/>
            <a:ext cx="1714512" cy="10001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влиянию на общество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00298" y="1857364"/>
            <a:ext cx="1714512" cy="10001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продолжительности действия</a:t>
            </a:r>
          </a:p>
        </p:txBody>
      </p:sp>
      <p:cxnSp>
        <p:nvCxnSpPr>
          <p:cNvPr id="18" name="Прямая со стрелкой 17"/>
          <p:cNvCxnSpPr>
            <a:stCxn id="6" idx="2"/>
            <a:endCxn id="13" idx="0"/>
          </p:cNvCxnSpPr>
          <p:nvPr/>
        </p:nvCxnSpPr>
        <p:spPr>
          <a:xfrm rot="5400000">
            <a:off x="2375282" y="-89321"/>
            <a:ext cx="857256" cy="3036115"/>
          </a:xfrm>
          <a:prstGeom prst="straightConnector1">
            <a:avLst/>
          </a:prstGeom>
          <a:ln w="28575">
            <a:solidFill>
              <a:srgbClr val="92D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2"/>
            <a:endCxn id="16" idx="0"/>
          </p:cNvCxnSpPr>
          <p:nvPr/>
        </p:nvCxnSpPr>
        <p:spPr>
          <a:xfrm rot="5400000">
            <a:off x="3411133" y="946530"/>
            <a:ext cx="857256" cy="964413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2"/>
            <a:endCxn id="15" idx="0"/>
          </p:cNvCxnSpPr>
          <p:nvPr/>
        </p:nvCxnSpPr>
        <p:spPr>
          <a:xfrm rot="16200000" flipH="1">
            <a:off x="4446983" y="875091"/>
            <a:ext cx="857256" cy="1107289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2"/>
            <a:endCxn id="14" idx="0"/>
          </p:cNvCxnSpPr>
          <p:nvPr/>
        </p:nvCxnSpPr>
        <p:spPr>
          <a:xfrm rot="16200000" flipH="1">
            <a:off x="5518553" y="-196479"/>
            <a:ext cx="857256" cy="3250429"/>
          </a:xfrm>
          <a:prstGeom prst="straightConnector1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43174" y="214290"/>
            <a:ext cx="3643338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Внутренние функции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2143140" cy="500066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Правовая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1285860"/>
            <a:ext cx="2143140" cy="500066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Политическая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1285860"/>
            <a:ext cx="2143140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Организаторская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000860" y="1285860"/>
            <a:ext cx="2143140" cy="500066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Экономическая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357422" y="1928802"/>
            <a:ext cx="2143108" cy="857256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политической стабильности,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928802"/>
            <a:ext cx="2143140" cy="71438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правопорядка,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2786058"/>
            <a:ext cx="2143140" cy="128588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установление правовых норм, регулирующих общественные отношения и поведение граждан,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4286256"/>
            <a:ext cx="2143140" cy="92869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охрана прав и свобод человека и гражданина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57422" y="2928934"/>
            <a:ext cx="2143108" cy="1643074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выработка программно-стратегических целей и задач развития общества.</a:t>
            </a:r>
          </a:p>
          <a:p>
            <a:pPr algn="ctr"/>
            <a:endParaRPr lang="ru-RU" sz="16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14876" y="1928802"/>
            <a:ext cx="2143140" cy="928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упорядочивание всей властной деятельности,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714876" y="3000372"/>
            <a:ext cx="2143140" cy="928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осуществление контроля за исполнением законов,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714876" y="4071942"/>
            <a:ext cx="2143140" cy="1357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координация деятельности всех субъектов политической системы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00860" y="2000240"/>
            <a:ext cx="2143140" cy="2000264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организация, координация и регулирование экономических процессов с помощью налоговой и кредитной политики,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000860" y="4071942"/>
            <a:ext cx="2143140" cy="1214446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Планирование, создание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стимулов экономической активности,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000860" y="5429264"/>
            <a:ext cx="2143140" cy="714380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санкций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>
            <a:stCxn id="3" idx="2"/>
            <a:endCxn id="4" idx="0"/>
          </p:cNvCxnSpPr>
          <p:nvPr/>
        </p:nvCxnSpPr>
        <p:spPr>
          <a:xfrm rot="5400000">
            <a:off x="2482455" y="-696528"/>
            <a:ext cx="571504" cy="3393273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3" idx="2"/>
            <a:endCxn id="5" idx="0"/>
          </p:cNvCxnSpPr>
          <p:nvPr/>
        </p:nvCxnSpPr>
        <p:spPr>
          <a:xfrm rot="5400000">
            <a:off x="3661166" y="482183"/>
            <a:ext cx="571504" cy="1035851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3" idx="2"/>
            <a:endCxn id="7" idx="0"/>
          </p:cNvCxnSpPr>
          <p:nvPr/>
        </p:nvCxnSpPr>
        <p:spPr>
          <a:xfrm rot="16200000" flipH="1">
            <a:off x="4839892" y="339306"/>
            <a:ext cx="571504" cy="1321603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3" idx="2"/>
            <a:endCxn id="9" idx="0"/>
          </p:cNvCxnSpPr>
          <p:nvPr/>
        </p:nvCxnSpPr>
        <p:spPr>
          <a:xfrm rot="16200000" flipH="1">
            <a:off x="5982884" y="-803686"/>
            <a:ext cx="571504" cy="360758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2143140" cy="500066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Социальная</a:t>
            </a:r>
            <a:endParaRPr lang="ru-RU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285728"/>
            <a:ext cx="2143140" cy="500066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Экологическая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285728"/>
            <a:ext cx="2143140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Культурная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00860" y="285728"/>
            <a:ext cx="2143140" cy="500066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Образовательная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000108"/>
            <a:ext cx="2143140" cy="57150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обеспечение солидарных отношений в обществе, </a:t>
            </a:r>
            <a:endParaRPr lang="ru-RU" sz="1400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714488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реализации принципа социальной справедливости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643182"/>
            <a:ext cx="2143140" cy="2214578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защита интересов тех категорий граждан, которые в силу объективных причин не могут самостоятельно обеспечить достойный уровень жизни (инвалиды, пенсионеры, матери, дети),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000636"/>
            <a:ext cx="2143140" cy="64294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поддержка жилищного строительства,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5786454"/>
            <a:ext cx="2143140" cy="1071546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поддержка здравоохранения, системы общественного транспорта.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357422" y="1000108"/>
            <a:ext cx="2143140" cy="1143008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гарантирование человеку здоровой среды обитания, </a:t>
            </a:r>
            <a:endParaRPr lang="ru-RU" sz="1400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57422" y="2357430"/>
            <a:ext cx="2143140" cy="785818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установление режима природопользования.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714876" y="1000108"/>
            <a:ext cx="2143140" cy="928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создание условий для удовлетворения культурных запросов людей, </a:t>
            </a:r>
            <a:endParaRPr lang="ru-RU" sz="1400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14876" y="2071678"/>
            <a:ext cx="2143140" cy="10715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создание условий  для формирования высокой духовности, гражданственности,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786314" y="3357562"/>
            <a:ext cx="2143140" cy="1143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гарантирование открытого информационного пространства</a:t>
            </a:r>
            <a:r>
              <a:rPr lang="ru-RU" sz="14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00860" y="1000108"/>
            <a:ext cx="2143140" cy="1714512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деятельность по обеспечению демократизации образования, его непрерывности и качественности, </a:t>
            </a:r>
            <a:endParaRPr lang="ru-RU" sz="1600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000860" y="2928934"/>
            <a:ext cx="2143140" cy="1500198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предоставлению людям равных возможностей получения образования</a:t>
            </a:r>
            <a:r>
              <a:rPr lang="ru-RU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43174" y="214290"/>
            <a:ext cx="3643338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Внешние функции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285860"/>
            <a:ext cx="2143140" cy="10001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обеспечение национальной безопасности </a:t>
            </a:r>
            <a:endParaRPr lang="ru-RU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1285860"/>
            <a:ext cx="2214578" cy="1071570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поддержания мирового порядка </a:t>
            </a:r>
            <a:endParaRPr lang="ru-RU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43636" y="1285860"/>
            <a:ext cx="2786082" cy="23574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взаимовыгодного сотрудничества в экономической, политической, культурной и других сферах с другими государствами.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2428868"/>
            <a:ext cx="2143140" cy="10001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поддержание достаточного уровня обороноспособности общества, </a:t>
            </a:r>
            <a:endParaRPr lang="ru-RU" sz="1400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3571876"/>
            <a:ext cx="2143140" cy="10001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защита территориальной целостности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4786322"/>
            <a:ext cx="2143140" cy="10001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Защита суверенитета государства.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57554" y="2500306"/>
            <a:ext cx="2286016" cy="928694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участие в развитии системы международных отношений,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357554" y="3571876"/>
            <a:ext cx="2286016" cy="1000132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деятельность по предотвращению войн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endParaRPr lang="ru-RU" sz="1400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28992" y="4714884"/>
            <a:ext cx="2214578" cy="1000132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деятельность по сокращению вооружений,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428992" y="5857868"/>
            <a:ext cx="2286016" cy="1000132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участие в решении глобальных проблем человечества</a:t>
            </a:r>
          </a:p>
        </p:txBody>
      </p:sp>
      <p:cxnSp>
        <p:nvCxnSpPr>
          <p:cNvPr id="19" name="Прямая со стрелкой 18"/>
          <p:cNvCxnSpPr>
            <a:stCxn id="4" idx="2"/>
            <a:endCxn id="5" idx="0"/>
          </p:cNvCxnSpPr>
          <p:nvPr/>
        </p:nvCxnSpPr>
        <p:spPr>
          <a:xfrm rot="5400000">
            <a:off x="2696753" y="-482230"/>
            <a:ext cx="571504" cy="296467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2"/>
            <a:endCxn id="6" idx="0"/>
          </p:cNvCxnSpPr>
          <p:nvPr/>
        </p:nvCxnSpPr>
        <p:spPr>
          <a:xfrm rot="5400000">
            <a:off x="4179091" y="1000108"/>
            <a:ext cx="571504" cy="158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2"/>
            <a:endCxn id="7" idx="0"/>
          </p:cNvCxnSpPr>
          <p:nvPr/>
        </p:nvCxnSpPr>
        <p:spPr>
          <a:xfrm rot="16200000" flipH="1">
            <a:off x="5715008" y="-535809"/>
            <a:ext cx="571504" cy="3071834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269</Words>
  <Application>Microsoft Office PowerPoint</Application>
  <PresentationFormat>Экран (4:3)</PresentationFormat>
  <Paragraphs>60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Macintosh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Леонид</dc:creator>
  <cp:lastModifiedBy>Leon</cp:lastModifiedBy>
  <cp:revision>18</cp:revision>
  <dcterms:created xsi:type="dcterms:W3CDTF">2010-02-26T19:59:50Z</dcterms:created>
  <dcterms:modified xsi:type="dcterms:W3CDTF">2018-12-24T17:31:52Z</dcterms:modified>
</cp:coreProperties>
</file>