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2" r:id="rId6"/>
    <p:sldId id="266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10T21:57:03.937" idx="1">
    <p:pos x="2958" y="31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63224-F129-4D92-BD05-8FE748E910B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F8D61-3498-46CE-ADA5-3CEA77587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4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8504-3FD5-498D-9B4F-B164C09A9C5E}" type="datetime1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1F31-110F-46B8-8198-3D1A629C3FA2}" type="datetime1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1F06-2526-410D-AA51-A80EA35FF428}" type="datetime1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894E-1C54-4BE4-89B0-6383A3928444}" type="datetime1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523B-466A-4A08-AB71-FF2F1E0D6550}" type="datetime1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7CF9-041A-46C0-B64B-1928613382BA}" type="datetime1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639-0CF5-46E2-BF9E-D2BE88D6C5F2}" type="datetime1">
              <a:rPr lang="ru-RU" smtClean="0"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FEDF-F383-4800-A631-AC589BE40803}" type="datetime1">
              <a:rPr lang="ru-RU" smtClean="0"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3940-06BE-4467-A08E-0F2D5CDC36C8}" type="datetime1">
              <a:rPr lang="ru-RU" smtClean="0"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E456-A90E-48FD-AC27-F75D00C9202C}" type="datetime1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09B0-4B4B-42F7-8176-49B51CFD4618}" type="datetime1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D40F-AFF3-4828-A5B7-BAB1F58EE1AD}" type="datetime1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-ppt-farmas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571744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Влияние гормонов на организм.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a341aec60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715016"/>
            <a:ext cx="1571604" cy="1142984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Қalқansha_bezіnің_auruy._gipotireoz.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ground-ppt-farmas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Рисунок 4" descr="2a341aec60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715016"/>
            <a:ext cx="1571604" cy="11429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7758138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Гормоны являются органическими соединениями, производство которых осуществляется определенными клетками организма. Основным их предназначением является управление функциями организма, их регуляция и координация.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Гормоны оказывают сильное влияние на состояние здоровья, красоту и даже отношения с окружающими.  Как гормоны влияют на организм человека, и каким образом это происходит?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ground-ppt-farmas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55468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Физиологическое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действие гормонов на организм человека заключается в следующем: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нормальной регуляции обмена веществ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процессов роста, созревания и репродукции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постоянства внутренней среды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2a341aec60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715016"/>
            <a:ext cx="1571604" cy="1142984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-ppt-farmas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4857784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нормальной работе эндокринной системы организм может выдерживать различные колебания температур, недостатки пищи, а также различные стрессовые ситуации.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a341aec60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715016"/>
            <a:ext cx="1571604" cy="1142984"/>
          </a:xfrm>
          <a:prstGeom prst="rect">
            <a:avLst/>
          </a:prstGeom>
        </p:spPr>
      </p:pic>
      <p:pic>
        <p:nvPicPr>
          <p:cNvPr id="6" name="Рисунок 5" descr="dnk1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71481"/>
            <a:ext cx="2928958" cy="385765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87056587_gormo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-ppt-farmasi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Распространённые заболевания и состояния , связанные с дефицитом или избытком определённых гормонов.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42309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6643734" cy="107157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Гигантизм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Иценко-Кушинга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63e1e90d9834bae0889dd0aa7738ac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14422"/>
            <a:ext cx="5500726" cy="5357707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110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Распространённые заболевания и состояния , связанные с дефицитом или избытком определённых гормонов.</vt:lpstr>
      <vt:lpstr>Гигантизм</vt:lpstr>
      <vt:lpstr>Презентация PowerPoint</vt:lpstr>
      <vt:lpstr>Болезнь Иценко-Кушинга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гормонов на организм .</dc:title>
  <dc:creator>Leon</dc:creator>
  <cp:lastModifiedBy>Leon</cp:lastModifiedBy>
  <cp:revision>41</cp:revision>
  <dcterms:modified xsi:type="dcterms:W3CDTF">2019-03-06T12:49:27Z</dcterms:modified>
</cp:coreProperties>
</file>