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91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271" r:id="rId12"/>
    <p:sldId id="256" r:id="rId13"/>
    <p:sldId id="275" r:id="rId14"/>
    <p:sldId id="272" r:id="rId15"/>
    <p:sldId id="273" r:id="rId16"/>
    <p:sldId id="269" r:id="rId17"/>
    <p:sldId id="270" r:id="rId18"/>
    <p:sldId id="301" r:id="rId19"/>
    <p:sldId id="274" r:id="rId20"/>
    <p:sldId id="276" r:id="rId21"/>
    <p:sldId id="268" r:id="rId22"/>
    <p:sldId id="296" r:id="rId23"/>
    <p:sldId id="267" r:id="rId24"/>
    <p:sldId id="297" r:id="rId25"/>
    <p:sldId id="29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8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9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3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8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2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0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1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3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4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6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BEC32-D734-450A-BB1B-BBF9C696919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3E231-85E9-426E-A3B2-6AE1954A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25" y="247896"/>
            <a:ext cx="8396750" cy="6297563"/>
          </a:xfrm>
        </p:spPr>
      </p:pic>
      <p:sp>
        <p:nvSpPr>
          <p:cNvPr id="3" name="Прямоугольник 2"/>
          <p:cNvSpPr/>
          <p:nvPr/>
        </p:nvSpPr>
        <p:spPr>
          <a:xfrm>
            <a:off x="4572000" y="5799527"/>
            <a:ext cx="95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3333CC"/>
                </a:solidFill>
                <a:latin typeface="Arial"/>
              </a:rPr>
              <a:t>У4У.рф</a:t>
            </a:r>
          </a:p>
        </p:txBody>
      </p:sp>
    </p:spTree>
    <p:extLst>
      <p:ext uri="{BB962C8B-B14F-4D97-AF65-F5344CB8AC3E}">
        <p14:creationId xmlns:p14="http://schemas.microsoft.com/office/powerpoint/2010/main" val="34280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USER\Desktop\3521-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5" y="-459432"/>
            <a:ext cx="5112568" cy="727767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3983" y="980728"/>
            <a:ext cx="46085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Россия – страна образованных людей,</a:t>
            </a:r>
          </a:p>
          <a:p>
            <a:pPr algn="ctr"/>
            <a:r>
              <a:rPr lang="ru-RU" sz="2800" dirty="0">
                <a:latin typeface="Arial Black" pitchFamily="34" charset="0"/>
              </a:rPr>
              <a:t>в</a:t>
            </a:r>
            <a:r>
              <a:rPr lang="ru-RU" sz="2800" dirty="0" smtClean="0">
                <a:latin typeface="Arial Black" pitchFamily="34" charset="0"/>
              </a:rPr>
              <a:t>ыдающихся ученых, которые совершили</a:t>
            </a:r>
          </a:p>
          <a:p>
            <a:pPr algn="ctr"/>
            <a:r>
              <a:rPr lang="ru-RU" sz="2800" dirty="0">
                <a:latin typeface="Arial Black" pitchFamily="34" charset="0"/>
              </a:rPr>
              <a:t>в</a:t>
            </a:r>
            <a:r>
              <a:rPr lang="ru-RU" sz="2800" dirty="0" smtClean="0">
                <a:latin typeface="Arial Black" pitchFamily="34" charset="0"/>
              </a:rPr>
              <a:t>еликие научные открытия. Это Циолковский, Менделеев, Попов,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Бехтерев ,Королев и многие другие.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ic-energy.ru/wp-content/uploads/2015/10/russi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146" y="-187872"/>
            <a:ext cx="9174692" cy="59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" y="429105"/>
            <a:ext cx="89831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3200" b="1" i="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Самая большая площадь территории</a:t>
            </a:r>
          </a:p>
          <a:p>
            <a:endParaRPr lang="ru-RU" sz="3200" b="1" i="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endParaRPr lang="ru-RU" sz="32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r"/>
            <a:r>
              <a:rPr lang="ru-RU" sz="3200" b="1" i="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Самая большая в мире площадь тундры, тайги, вечной мерзлоты, арктических земель</a:t>
            </a:r>
          </a:p>
          <a:p>
            <a:endParaRPr lang="ru-RU" sz="3200" b="1" i="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ru-RU" sz="3200" b="1" i="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Самая большая в мире площадь лесов и чернозёмов</a:t>
            </a:r>
            <a:endParaRPr lang="ru-RU" sz="3200" b="1" i="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666" y="3911981"/>
            <a:ext cx="8432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	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Добыча нефти и </a:t>
            </a:r>
            <a:r>
              <a:rPr lang="ru-RU" sz="2000" b="0" i="0" dirty="0" smtClean="0">
                <a:effectLst/>
                <a:latin typeface="Century Schoolbook" panose="02040604050505020304" pitchFamily="18" charset="0"/>
              </a:rPr>
              <a:t>производство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 нефтепродуктов всегда было приоритетным направлением в отечественной экономике. К началу нынешнего десятилетия российские нефтяники вышли на высокие темпы добычи нефти – более 10 млн баррелей в сутки. В сфере нефтедобычи, таким образом, Российская Федерация обеспечила себе звание крупнейшего производителя, заняв к 2013 </a:t>
            </a:r>
            <a:r>
              <a:rPr lang="ru-RU" sz="2000" b="0" i="0" dirty="0" smtClean="0">
                <a:effectLst/>
                <a:latin typeface="Century Schoolbook" panose="02040604050505020304" pitchFamily="18" charset="0"/>
              </a:rPr>
              <a:t>году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  <a:t> первое место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в мире.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8325" y="93134"/>
            <a:ext cx="7239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 место в мире по добыче нефти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034" name="Picture 10" descr="http://arzuw.news/uploads/news/2015/11/17/02eb1a9e782b2a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409" y="854646"/>
            <a:ext cx="4214957" cy="27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165" y="417297"/>
            <a:ext cx="85056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b="1" i="0" dirty="0" smtClean="0">
                <a:effectLst/>
                <a:latin typeface="Century Schoolbook" panose="02040604050505020304" pitchFamily="18" charset="0"/>
              </a:rPr>
              <a:t>Самый большой в мире ледокольный флот, также единственный атомный ледокольный флот в мире. </a:t>
            </a:r>
          </a:p>
          <a:p>
            <a:pPr marL="342900" indent="-342900" algn="just">
              <a:buFontTx/>
              <a:buChar char="-"/>
            </a:pPr>
            <a:r>
              <a:rPr lang="ru-RU" sz="2800" b="1" i="0" dirty="0" smtClean="0">
                <a:effectLst/>
                <a:latin typeface="Century Schoolbook" panose="02040604050505020304" pitchFamily="18" charset="0"/>
              </a:rPr>
              <a:t>Самая протяжённая в мире сеть электрифицированных железных дорог. </a:t>
            </a:r>
          </a:p>
          <a:p>
            <a:pPr marL="342900" indent="-342900" algn="just">
              <a:buFontTx/>
              <a:buChar char="-"/>
            </a:pPr>
            <a:r>
              <a:rPr lang="ru-RU" sz="2800" b="1" i="0" dirty="0" smtClean="0">
                <a:effectLst/>
                <a:latin typeface="Century Schoolbook" panose="02040604050505020304" pitchFamily="18" charset="0"/>
              </a:rPr>
              <a:t>Первое место по количеству телевизионных станций. </a:t>
            </a:r>
          </a:p>
          <a:p>
            <a:pPr marL="342900" indent="-342900" algn="just">
              <a:buFontTx/>
              <a:buChar char="-"/>
            </a:pPr>
            <a:r>
              <a:rPr lang="ru-RU" sz="2800" b="1" i="0" dirty="0" smtClean="0">
                <a:effectLst/>
                <a:latin typeface="Century Schoolbook" panose="02040604050505020304" pitchFamily="18" charset="0"/>
              </a:rPr>
              <a:t>Первое место в Европе по числу пользователей интернета. </a:t>
            </a:r>
          </a:p>
          <a:p>
            <a:pPr marL="342900" indent="-342900" algn="just">
              <a:buFontTx/>
              <a:buChar char="-"/>
            </a:pPr>
            <a:r>
              <a:rPr lang="ru-RU" sz="2800" b="1" i="0" dirty="0" smtClean="0">
                <a:effectLst/>
                <a:latin typeface="Century Schoolbook" panose="02040604050505020304" pitchFamily="18" charset="0"/>
              </a:rPr>
              <a:t>Крупнейшая энергосистема в мире. </a:t>
            </a:r>
          </a:p>
          <a:p>
            <a:pPr marL="342900" indent="-342900" algn="just">
              <a:buFontTx/>
              <a:buChar char="-"/>
            </a:pPr>
            <a:r>
              <a:rPr lang="ru-RU" sz="2800" b="1" i="0" dirty="0" smtClean="0">
                <a:effectLst/>
                <a:latin typeface="Century Schoolbook" panose="02040604050505020304" pitchFamily="18" charset="0"/>
              </a:rPr>
              <a:t>Первое место в мире по количеству ядерных боеголовок.</a:t>
            </a:r>
            <a:endParaRPr lang="ru-RU" sz="2800" b="1" i="0" dirty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587" y="-62909"/>
            <a:ext cx="7963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 место в мире по запасам питьевой воды и лесным ресурсам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4338" name="Picture 2" descr="http://www.sensetravel.org/home/images/uploads/Oksana/AA%20ACE%20HIKJ/joga-tur-na-bajkal-1024x5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620" y="1403224"/>
            <a:ext cx="7202757" cy="40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582" y="93134"/>
            <a:ext cx="87590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 место в мире по производству ржи, ячменя, сахарной свеклы, подсолнечника, гречихи, смородины, малины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3314" name="Picture 2" descr="http://ukrapk.com/abton/spaw2/uploads/images/adw/309981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149" y="2514600"/>
            <a:ext cx="3669702" cy="27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galerey-room.ru/images/202005_138393120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38" y="1547812"/>
            <a:ext cx="2984347" cy="224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avatanplus.com/files/resources/original/5845360d105fc158ce5b230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299" y="1653381"/>
            <a:ext cx="2425692" cy="2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kaliningrad-kenigsberg.market-fmcg.ru/media/a/originals/yf8n3_phot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83" b="89974" l="2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38" y="3793067"/>
            <a:ext cx="2122792" cy="163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ds03.infourok.ru/uploads/ex/09e3/0005d642-d5ea0952/hello_html_1ed08012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7067" y="3945467"/>
            <a:ext cx="1871133" cy="14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782" y="3881102"/>
            <a:ext cx="8746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В атомной отрасли Россия считается мировым лидером по уровню научных и технических разработок, связанных с проектированием реакторов, а также по разработке ядерного топлива. Атомные энергетические установки отечественного производства считаются в мире одними из самых надежных и безопасных. Спрос </a:t>
            </a:r>
            <a:r>
              <a:rPr lang="ru-RU" b="1" i="0" dirty="0" smtClean="0">
                <a:effectLst/>
                <a:latin typeface="Century Schoolbook" panose="02040604050505020304" pitchFamily="18" charset="0"/>
              </a:rPr>
              <a:t>на продукцию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 атомной </a:t>
            </a:r>
            <a:r>
              <a:rPr lang="ru-RU" b="1" i="0" dirty="0" smtClean="0">
                <a:effectLst/>
                <a:latin typeface="Century Schoolbook" panose="02040604050505020304" pitchFamily="18" charset="0"/>
              </a:rPr>
              <a:t>промышленности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 неуклонно растет, что </a:t>
            </a:r>
            <a:r>
              <a:rPr lang="ru-RU" b="1" i="0" dirty="0" smtClean="0">
                <a:effectLst/>
                <a:latin typeface="Century Schoolbook" panose="02040604050505020304" pitchFamily="18" charset="0"/>
              </a:rPr>
              <a:t>делает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 эту отрасль одной из наиболее перспективных в стране.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7436" y="93134"/>
            <a:ext cx="3921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Атомная отрасль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7410" name="Picture 2" descr="http://xn--b1agjasmlcka4m.xn--p1ai/sites/default/files/styles/head_image_article/public/atomnaya_otrasl_70_let.jpg?itok=iFRJvsKj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01" y="771043"/>
            <a:ext cx="7570420" cy="299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278" y="3392535"/>
            <a:ext cx="8812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  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Очень прочное положение Российская Федерация занимает в области освоения космического пространства. </a:t>
            </a:r>
            <a:r>
              <a:rPr lang="ru-RU" b="1" dirty="0" smtClean="0">
                <a:latin typeface="Century Schoolbook" panose="02040604050505020304" pitchFamily="18" charset="0"/>
              </a:rPr>
              <a:t>В </a:t>
            </a:r>
            <a:r>
              <a:rPr lang="ru-RU" b="1" dirty="0">
                <a:latin typeface="Century Schoolbook" panose="02040604050505020304" pitchFamily="18" charset="0"/>
              </a:rPr>
              <a:t>России действует концепция развития космической отрасли, рассчитанная на несколько десятилетий вперед</a:t>
            </a:r>
            <a:r>
              <a:rPr lang="ru-RU" b="1" dirty="0" smtClean="0">
                <a:latin typeface="Century Schoolbook" panose="02040604050505020304" pitchFamily="18" charset="0"/>
              </a:rPr>
              <a:t>.</a:t>
            </a:r>
          </a:p>
          <a:p>
            <a:r>
              <a:rPr lang="ru-RU" b="1" dirty="0">
                <a:latin typeface="Century Schoolbook" panose="02040604050505020304" pitchFamily="18" charset="0"/>
              </a:rPr>
              <a:t>- Единственный в мире плавучий космодром </a:t>
            </a:r>
          </a:p>
          <a:p>
            <a:r>
              <a:rPr lang="ru-RU" b="1" dirty="0">
                <a:latin typeface="Century Schoolbook" panose="02040604050505020304" pitchFamily="18" charset="0"/>
              </a:rPr>
              <a:t>- Единственная в мире страна, владеющая технологиями создания быстровозводимых радиолокационных станций (РЛС) для отслеживания стартов </a:t>
            </a:r>
            <a:r>
              <a:rPr lang="ru-RU" b="1" dirty="0" smtClean="0">
                <a:latin typeface="Century Schoolbook" panose="02040604050505020304" pitchFamily="18" charset="0"/>
              </a:rPr>
              <a:t>ракет.</a:t>
            </a:r>
            <a:endParaRPr lang="ru-RU" b="1" dirty="0">
              <a:latin typeface="Century Schoolbook" panose="02040604050505020304" pitchFamily="18" charset="0"/>
            </a:endParaRPr>
          </a:p>
          <a:p>
            <a:r>
              <a:rPr lang="ru-RU" b="1" dirty="0" smtClean="0">
                <a:latin typeface="Century Schoolbook" panose="02040604050505020304" pitchFamily="18" charset="0"/>
              </a:rPr>
              <a:t>- </a:t>
            </a:r>
            <a:r>
              <a:rPr lang="ru-RU" b="1" dirty="0">
                <a:latin typeface="Century Schoolbook" panose="02040604050505020304" pitchFamily="18" charset="0"/>
              </a:rPr>
              <a:t>Первое место по количеству ежегодных космических запусков </a:t>
            </a:r>
          </a:p>
          <a:p>
            <a:pPr algn="just"/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500" y="93134"/>
            <a:ext cx="4923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Космическая отрасль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6386" name="Picture 2" descr="http://cluster.hse.ru/upload/iblock/485/485f3000f6d06f08e5c4400c4161ba0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34" y="771043"/>
            <a:ext cx="4024965" cy="25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wallpapermaven.com/i/aeronautics/57/Soyuz-Launch-1600x12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583" y="771043"/>
            <a:ext cx="3371144" cy="25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11" y="2430796"/>
            <a:ext cx="5167724" cy="416364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России разрабатывает социально-экономическую стратегию развития страны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old.admgalich.ru/images/news/2017/03/30/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9767" cy="21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-russia.ru/wp-content/uploads/2017/01/strategy2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635" y="3273287"/>
            <a:ext cx="3570316" cy="29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48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1390" y="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Задание «Гордость России»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649722"/>
            <a:ext cx="87545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3600" i="1" dirty="0" smtClean="0">
                <a:latin typeface="Century Schoolbook" panose="02040604050505020304" pitchFamily="18" charset="0"/>
              </a:rPr>
              <a:t>Олваицовпаигербрпкаиоцпнгимнрапуцарцпутингпвурцйисофлагтовлнгцакремльвырпапдмоскваироукпркосмосенуцграцнефтьзуцапитсшцракетаркуцкгрелесирцпиможивотныеирцкурбайкалищсьгагаринргоцоудпушкинишу</a:t>
            </a:r>
            <a:endParaRPr lang="ru-RU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899" y="913137"/>
            <a:ext cx="744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entury Schoolbook" panose="02040604050505020304" pitchFamily="18" charset="0"/>
              </a:rPr>
              <a:t>Среди массы букв, найдите термины, которыми может гордиться наша страна, в том числе и мы</a:t>
            </a:r>
          </a:p>
        </p:txBody>
      </p:sp>
    </p:spTree>
    <p:extLst>
      <p:ext uri="{BB962C8B-B14F-4D97-AF65-F5344CB8AC3E}">
        <p14:creationId xmlns:p14="http://schemas.microsoft.com/office/powerpoint/2010/main" val="7201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op-pics.ru/images/1607399_simvolika-rossii-p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9835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667" y="278553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РОССИЯ, УСТРЕМЛЕННАЯ В БУДУЩЕЕ</a:t>
            </a:r>
            <a:endParaRPr lang="ru-RU" sz="7000" dirty="0"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1390" y="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Задание «Гордость России»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32" y="853856"/>
            <a:ext cx="87545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3600" i="1" dirty="0" smtClean="0">
                <a:latin typeface="Century Schoolbook" panose="02040604050505020304" pitchFamily="18" charset="0"/>
              </a:rPr>
              <a:t>Олваицовпаи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герб</a:t>
            </a:r>
            <a:r>
              <a:rPr lang="ru-RU" sz="3600" i="1" dirty="0" smtClean="0">
                <a:latin typeface="Century Schoolbook" panose="02040604050505020304" pitchFamily="18" charset="0"/>
              </a:rPr>
              <a:t>рпкаиоцпн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гимн</a:t>
            </a:r>
            <a:r>
              <a:rPr lang="ru-RU" sz="3600" i="1" dirty="0" smtClean="0">
                <a:latin typeface="Century Schoolbook" panose="02040604050505020304" pitchFamily="18" charset="0"/>
              </a:rPr>
              <a:t>рапуцарц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путин</a:t>
            </a:r>
            <a:r>
              <a:rPr lang="ru-RU" sz="3600" i="1" dirty="0" smtClean="0">
                <a:latin typeface="Century Schoolbook" panose="02040604050505020304" pitchFamily="18" charset="0"/>
              </a:rPr>
              <a:t>гпвурцйисо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флаг</a:t>
            </a:r>
            <a:r>
              <a:rPr lang="ru-RU" sz="3600" i="1" dirty="0" smtClean="0">
                <a:latin typeface="Century Schoolbook" panose="02040604050505020304" pitchFamily="18" charset="0"/>
              </a:rPr>
              <a:t>товлнгца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кремль</a:t>
            </a:r>
            <a:r>
              <a:rPr lang="ru-RU" sz="3600" i="1" dirty="0" smtClean="0">
                <a:latin typeface="Century Schoolbook" panose="02040604050505020304" pitchFamily="18" charset="0"/>
              </a:rPr>
              <a:t>вырпапд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москва</a:t>
            </a:r>
            <a:r>
              <a:rPr lang="ru-RU" sz="3600" i="1" dirty="0" smtClean="0">
                <a:latin typeface="Century Schoolbook" panose="02040604050505020304" pitchFamily="18" charset="0"/>
              </a:rPr>
              <a:t>ироукпр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космос</a:t>
            </a:r>
            <a:r>
              <a:rPr lang="ru-RU" sz="3600" i="1" dirty="0" smtClean="0">
                <a:latin typeface="Century Schoolbook" panose="02040604050505020304" pitchFamily="18" charset="0"/>
              </a:rPr>
              <a:t>енуцграц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нефть</a:t>
            </a:r>
            <a:r>
              <a:rPr lang="ru-RU" sz="3600" i="1" dirty="0" smtClean="0">
                <a:latin typeface="Century Schoolbook" panose="02040604050505020304" pitchFamily="18" charset="0"/>
              </a:rPr>
              <a:t>зуцапитсшц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ракета</a:t>
            </a:r>
            <a:r>
              <a:rPr lang="ru-RU" sz="3600" i="1" dirty="0" smtClean="0">
                <a:latin typeface="Century Schoolbook" panose="02040604050505020304" pitchFamily="18" charset="0"/>
              </a:rPr>
              <a:t>ркуцкгре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лес</a:t>
            </a:r>
            <a:r>
              <a:rPr lang="ru-RU" sz="3600" i="1" dirty="0" smtClean="0">
                <a:latin typeface="Century Schoolbook" panose="02040604050505020304" pitchFamily="18" charset="0"/>
              </a:rPr>
              <a:t>ирцпимо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животные</a:t>
            </a:r>
            <a:r>
              <a:rPr lang="ru-RU" sz="3600" i="1" dirty="0" smtClean="0">
                <a:latin typeface="Century Schoolbook" panose="02040604050505020304" pitchFamily="18" charset="0"/>
              </a:rPr>
              <a:t>ирцкур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байкал</a:t>
            </a:r>
            <a:r>
              <a:rPr lang="ru-RU" sz="3600" i="1" dirty="0" smtClean="0">
                <a:latin typeface="Century Schoolbook" panose="02040604050505020304" pitchFamily="18" charset="0"/>
              </a:rPr>
              <a:t>ищсь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гагарин</a:t>
            </a:r>
            <a:r>
              <a:rPr lang="ru-RU" sz="3600" i="1" dirty="0" smtClean="0">
                <a:latin typeface="Century Schoolbook" panose="02040604050505020304" pitchFamily="18" charset="0"/>
              </a:rPr>
              <a:t>ргоцоуд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пушкин</a:t>
            </a:r>
            <a:r>
              <a:rPr lang="ru-RU" sz="3600" i="1" dirty="0" smtClean="0">
                <a:latin typeface="Century Schoolbook" panose="02040604050505020304" pitchFamily="18" charset="0"/>
              </a:rPr>
              <a:t>ишу</a:t>
            </a:r>
            <a:endParaRPr lang="ru-RU" sz="36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936"/>
            <a:ext cx="9220200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Сегодня вы – дети, </a:t>
            </a:r>
            <a:r>
              <a:rPr lang="ru-RU" sz="4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сидящие за партами, а завтра </a:t>
            </a:r>
            <a:r>
              <a:rPr lang="ru-RU" sz="4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– вы - </a:t>
            </a:r>
            <a:r>
              <a:rPr lang="ru-RU" sz="4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врачи, музыканты, </a:t>
            </a:r>
            <a:r>
              <a:rPr lang="ru-RU" sz="4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программисты, учителя, военные, инженеры.</a:t>
            </a:r>
            <a:endParaRPr lang="ru-RU" sz="44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2530" name="Picture 2" descr="https://pbs.twimg.com/media/CmheUQhWYAAWo1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091" y="3366989"/>
            <a:ext cx="4179051" cy="27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Какой будет наша планета???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525" y="1777206"/>
            <a:ext cx="6076950" cy="4171950"/>
          </a:xfrm>
        </p:spPr>
      </p:pic>
    </p:spTree>
    <p:extLst>
      <p:ext uri="{BB962C8B-B14F-4D97-AF65-F5344CB8AC3E}">
        <p14:creationId xmlns:p14="http://schemas.microsoft.com/office/powerpoint/2010/main" val="28541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395" y="23230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Именно Вам жить в стране будущего. Вы-основа нашего государства.</a:t>
            </a:r>
            <a:endParaRPr lang="ru-RU" dirty="0"/>
          </a:p>
        </p:txBody>
      </p:sp>
      <p:pic>
        <p:nvPicPr>
          <p:cNvPr id="21506" name="Picture 2" descr="http://thetriumph.xyz/wp-content/uploads/2017/03/city-of-the-future-hd-wallpap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410" y="1851552"/>
            <a:ext cx="7109177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 новым свершениям, новым победам, к новым знаниям!!!</a:t>
            </a:r>
            <a:endParaRPr lang="ru-RU" b="1" dirty="0"/>
          </a:p>
        </p:txBody>
      </p:sp>
      <p:pic>
        <p:nvPicPr>
          <p:cNvPr id="4" name="Содержимое 3" descr="photos0-800x600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875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7" y="116632"/>
            <a:ext cx="8988490" cy="6741368"/>
          </a:xfrm>
        </p:spPr>
      </p:pic>
    </p:spTree>
    <p:extLst>
      <p:ext uri="{BB962C8B-B14F-4D97-AF65-F5344CB8AC3E}">
        <p14:creationId xmlns:p14="http://schemas.microsoft.com/office/powerpoint/2010/main" val="28612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04" y="365126"/>
            <a:ext cx="8184046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Мы живем с Вами в великой стране 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96" y="1600200"/>
            <a:ext cx="8062808" cy="4525963"/>
          </a:xfrm>
        </p:spPr>
      </p:pic>
    </p:spTree>
    <p:extLst>
      <p:ext uri="{BB962C8B-B14F-4D97-AF65-F5344CB8AC3E}">
        <p14:creationId xmlns:p14="http://schemas.microsoft.com/office/powerpoint/2010/main" val="29158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2607" y="0"/>
            <a:ext cx="9140899" cy="6858000"/>
          </a:xfrm>
          <a:prstGeom prst="frame">
            <a:avLst>
              <a:gd name="adj1" fmla="val 174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7" y="24589"/>
            <a:ext cx="543348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Живу в России, россиянин - я!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 Я это сознаю, горжусь я этим!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Россия – это Родина моя!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Она милее мне всех стран на свете!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 В России небо </a:t>
            </a:r>
            <a:r>
              <a:rPr lang="ru-RU" sz="2800" dirty="0" err="1" smtClean="0">
                <a:latin typeface="Arial Black" pitchFamily="34" charset="0"/>
              </a:rPr>
              <a:t>голубее</a:t>
            </a:r>
            <a:r>
              <a:rPr lang="ru-RU" sz="2800" dirty="0" smtClean="0">
                <a:latin typeface="Arial Black" pitchFamily="34" charset="0"/>
              </a:rPr>
              <a:t>, зеленей трава,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Здесь солнышко теплее греет!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 У человека Родина всегда одна,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Поэтому и дорожим мы ею! 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4339" name="Picture 3" descr="C:\Users\USER\Desktop\4907932_111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9020" y="-181418"/>
            <a:ext cx="4702216" cy="6967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  <a:extLst/>
        </p:spPr>
      </p:pic>
    </p:spTree>
    <p:extLst>
      <p:ext uri="{BB962C8B-B14F-4D97-AF65-F5344CB8AC3E}">
        <p14:creationId xmlns:p14="http://schemas.microsoft.com/office/powerpoint/2010/main" val="36745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Новая папка\edu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437" y="-354995"/>
            <a:ext cx="914089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011" y="4221088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Древнерусское государство впервые упоминается в летописях 862 года, а значит ему исполнилось в 2017 году 1154 года. Если вопрос касается современной России, то дата основания Российской Федерации 25 декабря 1991 года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\39e1145d1b5dadf6a3c3f1adcf14c3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-315416"/>
            <a:ext cx="7396192" cy="553752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\rossia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412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39080" y="6492016"/>
            <a:ext cx="3666565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0_56c32_ff478222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022" y="-243408"/>
            <a:ext cx="9258022" cy="58776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581" y="5373216"/>
            <a:ext cx="90204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Россия – страна с богатейшей историей,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традициями и очень талантливым народом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\0_16894a_32c77973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0615"/>
            <a:ext cx="9121051" cy="45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2514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Россия – страна культурных людей, которые знают и понимают искусство. Бессмертная жизнь творений Рублева, Пушкина, Достоевского, Чайковского, Шишкина, Левитана и многих других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т</a:t>
            </a:r>
            <a:r>
              <a:rPr lang="ru-RU" sz="2000" dirty="0" smtClean="0">
                <a:latin typeface="Arial Black" pitchFamily="34" charset="0"/>
              </a:rPr>
              <a:t>алантливых людей сопровождается поистине всенародной любовью и славой.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\189299.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-171400"/>
            <a:ext cx="10070771" cy="602422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348" y="530120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Россия – страна великих полководцев, защитников родной земли, </a:t>
            </a:r>
            <a:r>
              <a:rPr lang="ru-RU" sz="2000" dirty="0">
                <a:latin typeface="Arial Black" pitchFamily="34" charset="0"/>
              </a:rPr>
              <a:t>п</a:t>
            </a:r>
            <a:r>
              <a:rPr lang="ru-RU" sz="2000" dirty="0" smtClean="0">
                <a:latin typeface="Arial Black" pitchFamily="34" charset="0"/>
              </a:rPr>
              <a:t>атриотов. Навечно вписаны в историю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и</a:t>
            </a:r>
            <a:r>
              <a:rPr lang="ru-RU" sz="2000" dirty="0" smtClean="0">
                <a:latin typeface="Arial Black" pitchFamily="34" charset="0"/>
              </a:rPr>
              <a:t>х имена: Сергий Радонежский, Дмитрий Донской, Александр Невский, Минин и Пожарский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373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Мы живем с Вами в великой стране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Правительство России разрабатывает социально-экономическую стратегию развития страны до 2035 года </vt:lpstr>
      <vt:lpstr>Презентация PowerPoint</vt:lpstr>
      <vt:lpstr>Презентация PowerPoint</vt:lpstr>
      <vt:lpstr>Презентация PowerPoint</vt:lpstr>
      <vt:lpstr>Какой будет наша планета???</vt:lpstr>
      <vt:lpstr>Презентация PowerPoint</vt:lpstr>
      <vt:lpstr>К новым свершениям, новым победам, к новым знаниям!!!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Leon</cp:lastModifiedBy>
  <cp:revision>41</cp:revision>
  <dcterms:created xsi:type="dcterms:W3CDTF">2017-08-25T19:37:57Z</dcterms:created>
  <dcterms:modified xsi:type="dcterms:W3CDTF">2018-12-24T16:53:38Z</dcterms:modified>
</cp:coreProperties>
</file>