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7E79F-EF5E-4E66-BC13-7DD805A772CA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1AA1E-15FF-42F2-AEAF-C1F7DE70B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60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D990-768C-4730-A28E-246872D94B6D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CD8B-77D6-4378-B3E7-7FB3DF566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D6CF-178E-4753-923B-7A015AF1103E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CD8B-77D6-4378-B3E7-7FB3DF566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7D52-D210-4AAA-AA0C-398580F7C967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CD8B-77D6-4378-B3E7-7FB3DF566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01B5-F737-4680-B004-20974D674416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CD8B-77D6-4378-B3E7-7FB3DF566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8DA8-62C3-47CE-BBED-6760E7539995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CD8B-77D6-4378-B3E7-7FB3DF566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86C89-CDC4-4D33-AC26-1786BD48DCF6}" type="datetime1">
              <a:rPr lang="ru-RU" smtClean="0"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CD8B-77D6-4378-B3E7-7FB3DF566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8A93-6B2A-4B20-B51C-A55DC4FEF3E5}" type="datetime1">
              <a:rPr lang="ru-RU" smtClean="0"/>
              <a:t>17.03.2019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CD8B-77D6-4378-B3E7-7FB3DF566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6AEF-8D21-4A37-9ABC-944DAC001C4C}" type="datetime1">
              <a:rPr lang="ru-RU" smtClean="0"/>
              <a:t>17.03.2019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CD8B-77D6-4378-B3E7-7FB3DF566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6669-2E9A-4A4F-9AF6-B8F4AE8452B4}" type="datetime1">
              <a:rPr lang="ru-RU" smtClean="0"/>
              <a:t>17.03.2019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CD8B-77D6-4378-B3E7-7FB3DF566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220E-0DFB-4DA5-A616-497D8E7F8753}" type="datetime1">
              <a:rPr lang="ru-RU" smtClean="0"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CD8B-77D6-4378-B3E7-7FB3DF566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51070-A657-4938-9AB6-E90617E3A5AF}" type="datetime1">
              <a:rPr lang="ru-RU" smtClean="0"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CD8B-77D6-4378-B3E7-7FB3DF566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6BBDA-B135-4D72-BECA-4438904483EE}" type="datetime1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100pres.ru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ECD8B-77D6-4378-B3E7-7FB3DF566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:\кр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51603">
            <a:off x="344007" y="2078749"/>
            <a:ext cx="2299810" cy="310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:\кр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700808"/>
            <a:ext cx="2459940" cy="3125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:\кр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22969">
            <a:off x="6275336" y="1917482"/>
            <a:ext cx="2199463" cy="309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43608" y="332656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Красная книга России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Красную </a:t>
            </a:r>
            <a:r>
              <a:rPr lang="ru-RU" sz="2800" b="1" dirty="0" smtClean="0"/>
              <a:t>книгу учредил Международный</a:t>
            </a:r>
          </a:p>
          <a:p>
            <a:pPr algn="ctr">
              <a:buNone/>
            </a:pPr>
            <a:r>
              <a:rPr lang="ru-RU" sz="2800" b="1" dirty="0" smtClean="0"/>
              <a:t>союз охраны природы в 1966 году. Хранится</a:t>
            </a:r>
          </a:p>
          <a:p>
            <a:pPr algn="ctr">
              <a:buNone/>
            </a:pPr>
            <a:r>
              <a:rPr lang="ru-RU" sz="2800" b="1" dirty="0" smtClean="0"/>
              <a:t> она в </a:t>
            </a:r>
            <a:r>
              <a:rPr lang="ru-RU" sz="2800" b="1" dirty="0" err="1" smtClean="0"/>
              <a:t>Швецарии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</a:t>
            </a:r>
            <a:r>
              <a:rPr lang="ru-RU" sz="2800" b="1" dirty="0" smtClean="0"/>
              <a:t> городе </a:t>
            </a:r>
            <a:r>
              <a:rPr lang="ru-RU" sz="2800" b="1" dirty="0" err="1" smtClean="0"/>
              <a:t>Морхе</a:t>
            </a:r>
            <a:r>
              <a:rPr lang="ru-RU" sz="2800" b="1" dirty="0" smtClean="0"/>
              <a:t>. </a:t>
            </a:r>
          </a:p>
          <a:p>
            <a:pPr algn="ctr">
              <a:buNone/>
            </a:pPr>
            <a:r>
              <a:rPr lang="ru-RU" sz="2800" b="1" dirty="0" smtClean="0"/>
              <a:t>В неё занесены данные о птицах, рыбах, </a:t>
            </a:r>
          </a:p>
          <a:p>
            <a:pPr algn="ctr">
              <a:buNone/>
            </a:pPr>
            <a:r>
              <a:rPr lang="ru-RU" sz="2800" b="1" dirty="0" smtClean="0"/>
              <a:t>зверях, растениях, которые срочно </a:t>
            </a:r>
          </a:p>
          <a:p>
            <a:pPr algn="ctr">
              <a:buNone/>
            </a:pPr>
            <a:r>
              <a:rPr lang="ru-RU" sz="2800" b="1" dirty="0" smtClean="0"/>
              <a:t>нуждаются в охране. Красный цвет </a:t>
            </a:r>
          </a:p>
          <a:p>
            <a:pPr algn="ctr">
              <a:buNone/>
            </a:pPr>
            <a:r>
              <a:rPr lang="ru-RU" sz="2800" b="1" dirty="0" smtClean="0"/>
              <a:t>сигнализирует:  защити!!!</a:t>
            </a:r>
          </a:p>
          <a:p>
            <a:pPr algn="ctr">
              <a:buNone/>
            </a:pPr>
            <a:r>
              <a:rPr lang="ru-RU" sz="2800" b="1" dirty="0" smtClean="0"/>
              <a:t>Многие страны составляют сегодня собственные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Красные </a:t>
            </a:r>
            <a:r>
              <a:rPr lang="ru-RU" sz="2800" b="1" dirty="0" smtClean="0"/>
              <a:t> книги. Есть такая книга и в России. Она</a:t>
            </a:r>
          </a:p>
          <a:p>
            <a:pPr algn="ctr">
              <a:buNone/>
            </a:pPr>
            <a:r>
              <a:rPr lang="ru-RU" sz="2800" b="1" dirty="0" smtClean="0"/>
              <a:t>была создана в 1974 году. В её списках значились </a:t>
            </a:r>
          </a:p>
          <a:p>
            <a:pPr algn="ctr">
              <a:buNone/>
            </a:pPr>
            <a:r>
              <a:rPr lang="ru-RU" sz="2800" b="1" dirty="0" smtClean="0"/>
              <a:t>52 вида зверей и 65 видов птиц. С тех пор этот</a:t>
            </a:r>
          </a:p>
          <a:p>
            <a:pPr algn="ctr">
              <a:buNone/>
            </a:pPr>
            <a:r>
              <a:rPr lang="ru-RU" sz="2800" b="1" dirty="0" smtClean="0"/>
              <a:t>список растет.</a:t>
            </a:r>
            <a:endParaRPr lang="ru-RU" sz="2800" b="1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Страницы </a:t>
            </a:r>
            <a:r>
              <a:rPr lang="ru-RU" sz="2400" b="1" dirty="0" smtClean="0">
                <a:solidFill>
                  <a:srgbClr val="FF0000"/>
                </a:solidFill>
              </a:rPr>
              <a:t>Красной</a:t>
            </a:r>
            <a:r>
              <a:rPr lang="ru-RU" sz="2400" b="1" dirty="0" smtClean="0"/>
              <a:t> книги разноцветные. Это сделано не для</a:t>
            </a:r>
          </a:p>
          <a:p>
            <a:pPr>
              <a:buNone/>
            </a:pPr>
            <a:r>
              <a:rPr lang="ru-RU" sz="2400" b="1" dirty="0"/>
              <a:t>у</a:t>
            </a:r>
            <a:r>
              <a:rPr lang="ru-RU" sz="2400" b="1" dirty="0" smtClean="0"/>
              <a:t>крашения. Эти страницы дают информацию о данном</a:t>
            </a:r>
          </a:p>
          <a:p>
            <a:pPr>
              <a:buNone/>
            </a:pPr>
            <a:r>
              <a:rPr lang="ru-RU" sz="2400" b="1" dirty="0" smtClean="0"/>
              <a:t>животном и в каком положении оно находиться.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800" b="1" dirty="0" smtClean="0"/>
              <a:t>Черные     –     животные уже вымерли.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Красные</a:t>
            </a:r>
            <a:r>
              <a:rPr lang="ru-RU" sz="2800" b="1" dirty="0" smtClean="0"/>
              <a:t> – исчезающие виды животных.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C000"/>
                </a:solidFill>
              </a:rPr>
              <a:t>Жёлтые</a:t>
            </a:r>
            <a:r>
              <a:rPr lang="ru-RU" sz="2800" b="1" dirty="0" smtClean="0"/>
              <a:t> – численность животных быстро</a:t>
            </a:r>
          </a:p>
          <a:p>
            <a:pPr>
              <a:buNone/>
            </a:pPr>
            <a:r>
              <a:rPr lang="ru-RU" sz="2800" b="1" dirty="0" smtClean="0"/>
              <a:t>снижается.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Серые</a:t>
            </a:r>
            <a:r>
              <a:rPr lang="ru-RU" sz="2800" b="1" dirty="0" smtClean="0"/>
              <a:t> – животные живут в тех местах где человек</a:t>
            </a:r>
          </a:p>
          <a:p>
            <a:pPr>
              <a:buNone/>
            </a:pPr>
            <a:r>
              <a:rPr lang="ru-RU" sz="2800" b="1" dirty="0" smtClean="0"/>
              <a:t>не живёт.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Белые</a:t>
            </a:r>
            <a:r>
              <a:rPr lang="ru-RU" sz="2800" b="1" dirty="0" smtClean="0"/>
              <a:t> – численность животных невелика.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Зелёные - </a:t>
            </a:r>
            <a:r>
              <a:rPr lang="ru-RU" sz="2800" b="1" dirty="0" smtClean="0"/>
              <a:t> удалось сохранить , восстановить</a:t>
            </a:r>
            <a:endParaRPr lang="ru-RU" sz="2800" b="1" dirty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4896544" cy="3514402"/>
          </a:xfrm>
        </p:spPr>
        <p:txBody>
          <a:bodyPr>
            <a:normAutofit/>
          </a:bodyPr>
          <a:lstStyle/>
          <a:p>
            <a:r>
              <a:rPr lang="ru-RU" sz="4800" b="1" i="1" dirty="0" smtClean="0"/>
              <a:t>Про ежей</a:t>
            </a:r>
            <a:br>
              <a:rPr lang="ru-RU" sz="4800" b="1" i="1" dirty="0" smtClean="0"/>
            </a:br>
            <a:r>
              <a:rPr lang="ru-RU" sz="3100" b="1" i="1" dirty="0" err="1" smtClean="0"/>
              <a:t>Даурский</a:t>
            </a:r>
            <a:r>
              <a:rPr lang="ru-RU" sz="3100" b="1" i="1" dirty="0" smtClean="0"/>
              <a:t> ёж сегодня находиться на грани исчезновения чему виной хозяйственная деятельность человека</a:t>
            </a:r>
            <a:endParaRPr lang="ru-RU" sz="3100" b="1" i="1" dirty="0"/>
          </a:p>
        </p:txBody>
      </p:sp>
      <p:pic>
        <p:nvPicPr>
          <p:cNvPr id="4" name="Содержимое 3" descr="C:\Users\Антон\Desktop\еж даурский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05064"/>
            <a:ext cx="3456384" cy="2432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Антон\Desktop\еж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76672"/>
            <a:ext cx="345638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i="1" dirty="0" smtClean="0"/>
              <a:t>Про тигров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Тигр – это сильный и свирепый зверь</a:t>
            </a:r>
          </a:p>
          <a:p>
            <a:pPr>
              <a:buNone/>
            </a:pPr>
            <a:r>
              <a:rPr lang="ru-RU" b="1" dirty="0" smtClean="0"/>
              <a:t>обитает   на Дальнем </a:t>
            </a:r>
            <a:r>
              <a:rPr lang="ru-RU" b="1" dirty="0"/>
              <a:t>В</a:t>
            </a:r>
            <a:r>
              <a:rPr lang="ru-RU" b="1" dirty="0" smtClean="0"/>
              <a:t>остоке</a:t>
            </a:r>
            <a:endParaRPr lang="ru-RU" b="1" dirty="0"/>
          </a:p>
        </p:txBody>
      </p:sp>
      <p:pic>
        <p:nvPicPr>
          <p:cNvPr id="4" name="Рисунок 3" descr="H:\белый тигр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17032"/>
            <a:ext cx="331236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:\тигрята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276872"/>
            <a:ext cx="310209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:\тиг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4653136"/>
            <a:ext cx="2448272" cy="1836205"/>
          </a:xfrm>
          <a:prstGeom prst="rect">
            <a:avLst/>
          </a:prstGeom>
          <a:noFill/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sz="4400" b="1" i="1" dirty="0" smtClean="0"/>
              <a:t>Про норок </a:t>
            </a:r>
          </a:p>
          <a:p>
            <a:pPr>
              <a:buNone/>
            </a:pPr>
            <a:r>
              <a:rPr lang="ru-RU" dirty="0" smtClean="0"/>
              <a:t>Сегодня норка находиться на грани</a:t>
            </a:r>
          </a:p>
          <a:p>
            <a:pPr>
              <a:buNone/>
            </a:pPr>
            <a:r>
              <a:rPr lang="ru-RU" dirty="0" smtClean="0"/>
              <a:t>исчезновения. Чудесный мех пушного зверя </a:t>
            </a:r>
          </a:p>
          <a:p>
            <a:pPr>
              <a:buNone/>
            </a:pPr>
            <a:r>
              <a:rPr lang="ru-RU" dirty="0"/>
              <a:t>н</a:t>
            </a:r>
            <a:r>
              <a:rPr lang="ru-RU" dirty="0" smtClean="0"/>
              <a:t>а протяжении столетий в изобилии шёл на</a:t>
            </a:r>
          </a:p>
          <a:p>
            <a:pPr>
              <a:buNone/>
            </a:pPr>
            <a:r>
              <a:rPr lang="ru-RU" dirty="0" smtClean="0"/>
              <a:t>шубы и шапки.</a:t>
            </a:r>
            <a:endParaRPr lang="ru-RU" dirty="0"/>
          </a:p>
        </p:txBody>
      </p:sp>
      <p:pic>
        <p:nvPicPr>
          <p:cNvPr id="4" name="Рисунок 3" descr="http://player.myshared.ru/10/977067/data/images/img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933056"/>
            <a:ext cx="2880320" cy="203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player.myshared.ru/10/977067/data/images/img1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212976"/>
            <a:ext cx="3600400" cy="239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ru-RU" sz="4000" b="1" i="1" dirty="0" smtClean="0"/>
              <a:t>Про белых медведей</a:t>
            </a:r>
          </a:p>
          <a:p>
            <a:pPr>
              <a:buNone/>
            </a:pPr>
            <a:r>
              <a:rPr lang="ru-RU" b="1" i="1" dirty="0" smtClean="0"/>
              <a:t>Белый медведь занесён в красную книгу</a:t>
            </a:r>
          </a:p>
          <a:p>
            <a:pPr>
              <a:buNone/>
            </a:pPr>
            <a:r>
              <a:rPr lang="ru-RU" b="1" i="1" dirty="0" smtClean="0"/>
              <a:t>Из –за низкой рождаемости и высокой</a:t>
            </a:r>
          </a:p>
          <a:p>
            <a:pPr>
              <a:buNone/>
            </a:pPr>
            <a:r>
              <a:rPr lang="ru-RU" b="1" i="1" dirty="0" smtClean="0"/>
              <a:t>смертности медвежат</a:t>
            </a:r>
            <a:endParaRPr lang="ru-RU" b="1" i="1" dirty="0"/>
          </a:p>
        </p:txBody>
      </p:sp>
      <p:pic>
        <p:nvPicPr>
          <p:cNvPr id="4" name="Рисунок 3" descr="http://player.myshared.ru/10/977067/data/images/img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861048"/>
            <a:ext cx="33623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:\белые медвежата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564904"/>
            <a:ext cx="254089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:\пирамида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509120"/>
            <a:ext cx="25812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505475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6000" b="1" dirty="0" smtClean="0"/>
              <a:t>Берегите природу </a:t>
            </a:r>
          </a:p>
          <a:p>
            <a:pPr algn="ctr">
              <a:buNone/>
            </a:pPr>
            <a:r>
              <a:rPr lang="ru-RU" sz="6000" b="1" dirty="0" smtClean="0"/>
              <a:t>которая нас окружает!</a:t>
            </a:r>
            <a:endParaRPr lang="ru-RU" sz="6000" b="1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100pres.ru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228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Про ежей Даурский ёж сегодня находиться на грани исчезновения чему виной хозяйственная деятельность человека</vt:lpstr>
      <vt:lpstr>Про тигров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Leon</cp:lastModifiedBy>
  <cp:revision>14</cp:revision>
  <dcterms:created xsi:type="dcterms:W3CDTF">2015-12-21T19:08:41Z</dcterms:created>
  <dcterms:modified xsi:type="dcterms:W3CDTF">2019-03-17T08:12:44Z</dcterms:modified>
</cp:coreProperties>
</file>