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8"/>
  </p:notesMasterIdLst>
  <p:sldIdLst>
    <p:sldId id="275" r:id="rId2"/>
    <p:sldId id="261" r:id="rId3"/>
    <p:sldId id="269" r:id="rId4"/>
    <p:sldId id="258" r:id="rId5"/>
    <p:sldId id="259" r:id="rId6"/>
    <p:sldId id="260" r:id="rId7"/>
    <p:sldId id="271" r:id="rId8"/>
    <p:sldId id="270" r:id="rId9"/>
    <p:sldId id="264" r:id="rId10"/>
    <p:sldId id="268" r:id="rId11"/>
    <p:sldId id="267" r:id="rId12"/>
    <p:sldId id="265" r:id="rId13"/>
    <p:sldId id="266" r:id="rId14"/>
    <p:sldId id="272" r:id="rId15"/>
    <p:sldId id="263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2" autoAdjust="0"/>
    <p:restoredTop sz="94660"/>
  </p:normalViewPr>
  <p:slideViewPr>
    <p:cSldViewPr>
      <p:cViewPr varScale="1">
        <p:scale>
          <a:sx n="65" d="100"/>
          <a:sy n="65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29264-EB91-43AC-BE0C-7AC310F21F0F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02BC3-E129-4800-9544-FF1CA12C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5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FD88-BFB8-4DAC-B8AB-82372FBF7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B8E5-3E5E-48DF-9C8C-295AD5F3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FCA8-D756-4873-AA2F-F15BA415B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748E-249C-4D81-9043-C9F441AEF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AA52-9F64-4CE4-9762-0C39EFC71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7841-3A38-44BB-B278-AA9CFD93C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B314-FE0B-4DD7-A44A-512CF7EA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6443-4A1E-4DB7-B081-C6E8AD26B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4C8D-BEE7-4C71-B9CE-6DE87D233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BD07-FF4F-448F-9FC6-A8B0F6767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EF19CC-B065-4262-8C3D-8A7EFD432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B047EE-CDD2-4CA4-94AE-728C5D4302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алина\Desktop\A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2570" y="1792459"/>
            <a:ext cx="5202238" cy="39020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838200"/>
            <a:ext cx="4081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Алюминий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moto0029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авио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p055_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IMG01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548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60" name="Picture 4" descr="67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8" grpId="1"/>
      <p:bldP spid="70659" grpId="0" build="p"/>
      <p:bldP spid="70659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Алюминий в организме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>
                <a:effectLst/>
              </a:rPr>
              <a:t>В организм человека алюминий ежедневно поступает с пищей (около 2-3 мг), но его биологическая роль не установлена. В среднем в организме человека (70 кг) в костях, мышцах содержится около 60 мг алюминия.</a:t>
            </a:r>
          </a:p>
          <a:p>
            <a:pPr>
              <a:buFontTx/>
              <a:buNone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4627" y="2583766"/>
            <a:ext cx="7854696" cy="17526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внимание!!!</a:t>
            </a:r>
            <a:endParaRPr lang="ru-RU" sz="5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История открытия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4495800" cy="43891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effectLst/>
              </a:rPr>
              <a:t>АЛЮМИНИЙ (лат. </a:t>
            </a:r>
            <a:r>
              <a:rPr lang="ru-RU" dirty="0" err="1">
                <a:effectLst/>
              </a:rPr>
              <a:t>Aluminium</a:t>
            </a:r>
            <a:r>
              <a:rPr lang="ru-RU" dirty="0">
                <a:effectLst/>
              </a:rPr>
              <a:t>), (читается «алюминий»), химический элемент с атомным номером 13, атомная масса 26,9815</a:t>
            </a:r>
          </a:p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dirty="0">
                <a:effectLst/>
              </a:rPr>
              <a:t>Практически во всех соединениях степень окисления алюминия +3 (валентность III).</a:t>
            </a:r>
          </a:p>
          <a:p>
            <a:pPr>
              <a:buFontTx/>
              <a:buNone/>
            </a:pPr>
            <a:endParaRPr lang="ru-RU" dirty="0">
              <a:effectLst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133600"/>
            <a:ext cx="2943414" cy="32766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История открытия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935480"/>
            <a:ext cx="4800600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effectLst/>
              </a:rPr>
              <a:t>Сульфат алюминия и калия, использовались издавна при выделке кож и как вяжущее </a:t>
            </a:r>
            <a:r>
              <a:rPr lang="ru-RU" dirty="0" smtClean="0"/>
              <a:t>средство</a:t>
            </a:r>
            <a:r>
              <a:rPr lang="ru-RU" dirty="0" smtClean="0">
                <a:effectLst/>
              </a:rPr>
              <a:t>. Из-за </a:t>
            </a:r>
            <a:r>
              <a:rPr lang="ru-RU" dirty="0">
                <a:effectLst/>
              </a:rPr>
              <a:t>высокой химической активности открытие и выделение чистого алюминия растянулось почти на 100 лет. Получить металлический алюминий смог только в 1825 датский физик Х. К. </a:t>
            </a:r>
            <a:r>
              <a:rPr lang="ru-RU" dirty="0" smtClean="0">
                <a:effectLst/>
              </a:rPr>
              <a:t>Эрстед.</a:t>
            </a:r>
            <a:endParaRPr lang="ru-RU" dirty="0">
              <a:effectLst/>
            </a:endParaRPr>
          </a:p>
        </p:txBody>
      </p:sp>
      <p:pic>
        <p:nvPicPr>
          <p:cNvPr id="58375" name="Picture 7" descr="C:\Users\алина\Desktop\Ørs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3124200" cy="40386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Нахождение в природе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23317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effectLst/>
              </a:rPr>
              <a:t>По распространенности алюминий занимает первое место среди металлов и третье место среди всех элементов. На его долю приходится около 8,8% массы земной коры. Соединения алюминия содержат граниты, базальты, глины, полевые шпаты и др.</a:t>
            </a:r>
            <a:r>
              <a:rPr lang="ru-RU" sz="2400" dirty="0"/>
              <a:t> </a:t>
            </a:r>
            <a:r>
              <a:rPr lang="ru-RU" sz="2400" dirty="0">
                <a:effectLst/>
              </a:rPr>
              <a:t>России месторождения бокситов имеются в Сибири и на Урале. Промышленное значение имеют также алуниты и нефелины. Существуют организмы-концентраторы, накапливающие алюминий в своих органах, — некоторые плауны, моллюски.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effectLst/>
            </a:endParaRPr>
          </a:p>
        </p:txBody>
      </p:sp>
      <p:pic>
        <p:nvPicPr>
          <p:cNvPr id="44036" name="Picture 4" descr="C:\Users\алина\Desktop\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267200"/>
            <a:ext cx="5202238" cy="2128837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dirty="0"/>
              <a:t>     Промышленное получение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8229600" cy="3474720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effectLst/>
              </a:rPr>
              <a:t>При промышленном производстве бокситы сначала подвергают химической переработке, удаляя из них примеси оксидов кремния и железа и других элементов. При электролизе получают металл с содержанием алюминия около 99,7%. В технике применяют и значительно более чистый алюминий, в котором содержание этого элемента достигает 99,999% и более.</a:t>
            </a:r>
          </a:p>
          <a:p>
            <a:pPr>
              <a:buFontTx/>
              <a:buNone/>
            </a:pPr>
            <a:endParaRPr lang="ru-RU" sz="2800" dirty="0">
              <a:effectLst/>
            </a:endParaRPr>
          </a:p>
        </p:txBody>
      </p:sp>
      <p:pic>
        <p:nvPicPr>
          <p:cNvPr id="45060" name="Picture 4" descr="C:\Users\алин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028950" cy="1514475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Химические свойства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>
                <a:effectLst/>
              </a:rPr>
              <a:t>1.Химически алюминий — довольно активный металл.</a:t>
            </a:r>
            <a:r>
              <a:rPr lang="ru-RU" sz="2800"/>
              <a:t> </a:t>
            </a:r>
            <a:r>
              <a:rPr lang="ru-RU" sz="2800">
                <a:effectLst/>
              </a:rPr>
              <a:t>Алюминий реагирует с растворами щелочей. Сначала растворяется защитная оксидная пленка.2.При нагревании алюминий реагирует с галогенами. 3.Взаимодействие алюминия с серой при нагревании приводит к образованию сульфида алюминия который легко разлагается водой.4. В виде порошка алюминий можно сжечь на воздухе, причем образуется белый тугоплавкий порошок оксида алюминия Al2О3.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>
              <a:effectLst/>
            </a:endParaRPr>
          </a:p>
          <a:p>
            <a:pPr>
              <a:lnSpc>
                <a:spcPct val="128000"/>
              </a:lnSpc>
              <a:spcBef>
                <a:spcPts val="600"/>
              </a:spcBef>
              <a:buFontTx/>
              <a:buNone/>
            </a:pPr>
            <a:endParaRPr lang="ru-RU" sz="280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 rev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/>
              <a:t>     Физические свойства 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935480"/>
            <a:ext cx="5638800" cy="44653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2800" dirty="0">
                <a:effectLst/>
              </a:rPr>
              <a:t>Обладает малой плотностью, коррозионной стойкостью в атмосферном воздухе, высокой тепло- и электропроводностью, пластичностью и сравнительно высокой прочностью. Алюминий легко обрабатывается различными способами — ковкой, штамповкой, прокаткой и др.</a:t>
            </a:r>
          </a:p>
          <a:p>
            <a:endParaRPr lang="ru-RU" sz="2800" dirty="0"/>
          </a:p>
        </p:txBody>
      </p:sp>
      <p:pic>
        <p:nvPicPr>
          <p:cNvPr id="69636" name="Picture 4" descr="C:\Users\алина\Desktop\al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200400" cy="21082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4" grpId="1"/>
      <p:bldP spid="69634" grpId="2"/>
      <p:bldP spid="69635" grpId="0" build="p"/>
      <p:bldP spid="69635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Применение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2400">
                <a:effectLst/>
              </a:rPr>
              <a:t>Чистый алюминий применяют для изготовления проволоки и фольги.Сплавы алюминия находят широкое применение в быту, в строительстве и архитектуре, в автомобилестроении, в судостроении, авиационной и космической технике. Из алюминиевого сплава был изготовлен первый искусственный спутник Земли. Сплав алюминия и циркония— широко применяют в ядерном реакторостроении</a:t>
            </a:r>
          </a:p>
          <a:p>
            <a:pPr>
              <a:lnSpc>
                <a:spcPct val="128000"/>
              </a:lnSpc>
              <a:spcBef>
                <a:spcPts val="600"/>
              </a:spcBef>
              <a:buFontTx/>
              <a:buNone/>
            </a:pPr>
            <a:endParaRPr lang="ru-RU" sz="2400">
              <a:effectLst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433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Tahoma</vt:lpstr>
      <vt:lpstr>Wingdings 2</vt:lpstr>
      <vt:lpstr>Поток</vt:lpstr>
      <vt:lpstr>Презентация PowerPoint</vt:lpstr>
      <vt:lpstr>        История открытия</vt:lpstr>
      <vt:lpstr>       История открытия</vt:lpstr>
      <vt:lpstr>      Нахождение в природе</vt:lpstr>
      <vt:lpstr>     Промышленное получение</vt:lpstr>
      <vt:lpstr>     Химические свойства</vt:lpstr>
      <vt:lpstr>     Физические свойства  </vt:lpstr>
      <vt:lpstr>        Применение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Алюминий в организме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алина</dc:creator>
  <cp:lastModifiedBy>t460p</cp:lastModifiedBy>
  <cp:revision>6</cp:revision>
  <cp:lastPrinted>1601-01-01T00:00:00Z</cp:lastPrinted>
  <dcterms:created xsi:type="dcterms:W3CDTF">1601-01-01T00:00:00Z</dcterms:created>
  <dcterms:modified xsi:type="dcterms:W3CDTF">2020-12-20T17:25:15Z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