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586188-D18E-41FB-8574-F7AA7521B5C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680490A-327D-47EE-B23A-3439C6C2A7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ВЕЛИКИЕ ГЕОГРАФИЧЕСКИЕ ОТКРЫТИЯ.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ЭПОХА </a:t>
            </a:r>
            <a:r>
              <a:rPr lang="ru-RU" dirty="0"/>
              <a:t>ВОЗРОЖДЕНИЯ. </a:t>
            </a:r>
            <a:br>
              <a:rPr lang="ru-RU" dirty="0"/>
            </a:br>
            <a:r>
              <a:rPr lang="ru-RU" dirty="0"/>
              <a:t>ЕВРОПЕЙСКИЕ ГОСУДАРСТВА В XVI - НАЧАЛЕ XVII в.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ru-RU" dirty="0" smtClean="0"/>
              <a:t>7 класс </a:t>
            </a:r>
            <a:br>
              <a:rPr lang="ru-RU" dirty="0" smtClean="0"/>
            </a:br>
            <a:r>
              <a:rPr lang="ru-RU" dirty="0" smtClean="0"/>
              <a:t>Контрольная работа № 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 Определите последовательность событий </a:t>
            </a:r>
            <a:r>
              <a:rPr lang="ru-RU" dirty="0" smtClean="0"/>
              <a:t>Крестьянской  </a:t>
            </a:r>
            <a:r>
              <a:rPr lang="ru-RU" dirty="0" smtClean="0"/>
              <a:t>войны в Германии: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во главе народного движения становится Томас Мюнцер; </a:t>
            </a:r>
          </a:p>
          <a:p>
            <a:r>
              <a:rPr lang="ru-RU" dirty="0" smtClean="0"/>
              <a:t>2) восстание в Тюрингии, Саксонии, Швабии, </a:t>
            </a:r>
            <a:r>
              <a:rPr lang="ru-RU" dirty="0" err="1" smtClean="0"/>
              <a:t>Франконии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начало Крестьянской войны на юге Германии; </a:t>
            </a:r>
          </a:p>
          <a:p>
            <a:r>
              <a:rPr lang="ru-RU" dirty="0" smtClean="0"/>
              <a:t>4) выступление Мартина Лютера с 95 тезисами; </a:t>
            </a:r>
          </a:p>
          <a:p>
            <a:r>
              <a:rPr lang="ru-RU" dirty="0" smtClean="0"/>
              <a:t>5) подавление восстания в Тироле.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9. Соотнесите названия стран с приведенными в списке именами, терминами, понятиями и событиями: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1) Германия;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а) Генрих VПI;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2) Англия;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б) Непобедимая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АРМАДА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в) начало Реформации;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3) Испания.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г) Филипп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Д) «КРОВАВОЕ ЗАКОНОДАТЕЛЬСТВО»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Е)Томас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Мюнцер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 Раскройте понятие «разделение </a:t>
            </a:r>
            <a:r>
              <a:rPr lang="ru-RU" dirty="0" err="1" smtClean="0"/>
              <a:t>т</a:t>
            </a:r>
            <a:r>
              <a:rPr lang="ru-RU" dirty="0" err="1" smtClean="0"/>
              <a:t>pyдa</a:t>
            </a:r>
            <a:r>
              <a:rPr lang="ru-RU" dirty="0" smtClean="0"/>
              <a:t>» на </a:t>
            </a:r>
            <a:r>
              <a:rPr lang="ru-RU" dirty="0" smtClean="0"/>
              <a:t>примере </a:t>
            </a:r>
            <a:br>
              <a:rPr lang="ru-RU" dirty="0" smtClean="0"/>
            </a:br>
            <a:r>
              <a:rPr lang="ru-RU" dirty="0" smtClean="0"/>
              <a:t>изготовления кухонных ножей.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Замените определение термином: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широкие религиозные и социально-политические движения, выступающие за реформу католической церкви и порядков, с ней связанных; </a:t>
            </a:r>
          </a:p>
          <a:p>
            <a:r>
              <a:rPr lang="ru-RU" dirty="0" smtClean="0"/>
              <a:t>2) страна или территория, находящаяся под властью иностранного государства; </a:t>
            </a:r>
          </a:p>
          <a:p>
            <a:r>
              <a:rPr lang="ru-RU" dirty="0" smtClean="0"/>
              <a:t>3) форма правления, когда монарху принадлежит не­ограниченная власть.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1.1</a:t>
            </a:r>
            <a:r>
              <a:rPr lang="ru-RU" dirty="0" smtClean="0"/>
              <a:t>) реформация; </a:t>
            </a:r>
            <a:r>
              <a:rPr lang="ru-RU" dirty="0" smtClean="0"/>
              <a:t>2</a:t>
            </a:r>
            <a:r>
              <a:rPr lang="ru-RU" dirty="0" smtClean="0"/>
              <a:t>) колония; </a:t>
            </a:r>
            <a:r>
              <a:rPr lang="ru-RU" dirty="0" smtClean="0"/>
              <a:t>3</a:t>
            </a:r>
            <a:r>
              <a:rPr lang="ru-RU" dirty="0" smtClean="0"/>
              <a:t>) абсолютизм. </a:t>
            </a:r>
          </a:p>
          <a:p>
            <a:r>
              <a:rPr lang="ru-RU" dirty="0" smtClean="0"/>
              <a:t>2.</a:t>
            </a:r>
            <a:r>
              <a:rPr lang="ru-RU" dirty="0" smtClean="0"/>
              <a:t> 1) христианская церковь в Англии, главой которой </a:t>
            </a:r>
            <a:r>
              <a:rPr lang="ru-RU" dirty="0" smtClean="0"/>
              <a:t>является </a:t>
            </a:r>
            <a:r>
              <a:rPr lang="ru-RU" dirty="0" smtClean="0"/>
              <a:t>король; </a:t>
            </a:r>
          </a:p>
          <a:p>
            <a:r>
              <a:rPr lang="ru-RU" dirty="0" smtClean="0"/>
              <a:t>2) мелкотоварное капиталистическое производство, </a:t>
            </a:r>
            <a:r>
              <a:rPr lang="ru-RU" dirty="0" smtClean="0"/>
              <a:t>где </a:t>
            </a:r>
            <a:r>
              <a:rPr lang="ru-RU" dirty="0" smtClean="0"/>
              <a:t>применяется ручной труд, есть разделение труда и </a:t>
            </a:r>
            <a:r>
              <a:rPr lang="ru-RU" dirty="0" smtClean="0"/>
              <a:t>эксплуатация </a:t>
            </a:r>
            <a:r>
              <a:rPr lang="ru-RU" dirty="0" smtClean="0"/>
              <a:t>наемных рабочих, цель производства - по· лучение прибыли. 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ru-RU" dirty="0" smtClean="0"/>
              <a:t> 1) 1492 г.; </a:t>
            </a:r>
            <a:r>
              <a:rPr lang="ru-RU" dirty="0" smtClean="0"/>
              <a:t>2</a:t>
            </a:r>
            <a:r>
              <a:rPr lang="ru-RU" dirty="0" smtClean="0"/>
              <a:t>) 1498 г; 3) 1562-1598 гг. </a:t>
            </a:r>
            <a:endParaRPr lang="ru-RU" dirty="0" smtClean="0"/>
          </a:p>
          <a:p>
            <a:r>
              <a:rPr lang="ru-RU" dirty="0" smtClean="0"/>
              <a:t>4. 2</a:t>
            </a:r>
          </a:p>
          <a:p>
            <a:r>
              <a:rPr lang="ru-RU" dirty="0" smtClean="0"/>
              <a:t>5.2</a:t>
            </a:r>
          </a:p>
          <a:p>
            <a:r>
              <a:rPr lang="ru-RU" dirty="0" smtClean="0"/>
              <a:t>6.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2; 3; 6. </a:t>
            </a:r>
            <a:endParaRPr lang="ru-RU" dirty="0" smtClean="0"/>
          </a:p>
          <a:p>
            <a:r>
              <a:rPr lang="ru-RU" dirty="0" smtClean="0"/>
              <a:t>7. </a:t>
            </a:r>
            <a:r>
              <a:rPr lang="ru-RU" dirty="0" smtClean="0"/>
              <a:t>1; 4. </a:t>
            </a:r>
            <a:endParaRPr lang="ru-RU" dirty="0" smtClean="0"/>
          </a:p>
          <a:p>
            <a:r>
              <a:rPr lang="ru-RU" dirty="0" smtClean="0"/>
              <a:t>8.</a:t>
            </a:r>
            <a:r>
              <a:rPr lang="ru-RU" dirty="0" smtClean="0"/>
              <a:t> 	</a:t>
            </a:r>
            <a:r>
              <a:rPr lang="ru-RU" dirty="0" smtClean="0"/>
              <a:t> </a:t>
            </a:r>
            <a:r>
              <a:rPr lang="ru-RU" dirty="0" smtClean="0"/>
              <a:t>4; 3; 1; 2; 5. </a:t>
            </a:r>
            <a:endParaRPr lang="ru-RU" dirty="0" smtClean="0"/>
          </a:p>
          <a:p>
            <a:r>
              <a:rPr lang="ru-RU" dirty="0" smtClean="0"/>
              <a:t>9.</a:t>
            </a:r>
            <a:r>
              <a:rPr lang="ru-RU" dirty="0" smtClean="0"/>
              <a:t> </a:t>
            </a:r>
            <a:r>
              <a:rPr lang="ru-RU" dirty="0" smtClean="0"/>
              <a:t>1 </a:t>
            </a:r>
            <a:r>
              <a:rPr lang="ru-RU" dirty="0" smtClean="0"/>
              <a:t>- в, е; 2 - а, </a:t>
            </a:r>
            <a:r>
              <a:rPr lang="ru-RU" dirty="0" err="1" smtClean="0"/>
              <a:t>д</a:t>
            </a:r>
            <a:r>
              <a:rPr lang="ru-RU" dirty="0" smtClean="0"/>
              <a:t>; 3 - б, г. </a:t>
            </a:r>
            <a:endParaRPr lang="ru-RU" dirty="0" smtClean="0"/>
          </a:p>
          <a:p>
            <a:r>
              <a:rPr lang="ru-RU" dirty="0" smtClean="0"/>
              <a:t>10.</a:t>
            </a:r>
            <a:r>
              <a:rPr lang="ru-RU" dirty="0" smtClean="0"/>
              <a:t> </a:t>
            </a:r>
            <a:r>
              <a:rPr lang="ru-RU" sz="2100" dirty="0" smtClean="0"/>
              <a:t>Один наемный рабочий (кузнец) делает лезвие, другой вытачивает из дерева рукоятку, третий делает гвозди для ножей, четвертый собирает вместе, </a:t>
            </a:r>
            <a:r>
              <a:rPr lang="ru-RU" sz="2100" smtClean="0"/>
              <a:t>пятый </a:t>
            </a:r>
            <a:r>
              <a:rPr lang="ru-RU" sz="2100" smtClean="0"/>
              <a:t>упаковывает</a:t>
            </a:r>
            <a:r>
              <a:rPr lang="ru-RU" sz="2100" dirty="0" smtClean="0"/>
              <a:t>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Дайте определение понятиям: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1) англиканская церковь; </a:t>
            </a:r>
          </a:p>
          <a:p>
            <a:r>
              <a:rPr lang="ru-RU" sz="4800" dirty="0" smtClean="0"/>
              <a:t>2) мануфактура.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Завершите фразу: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Открытие Америки Христофором Колумбом </a:t>
            </a:r>
            <a:r>
              <a:rPr lang="ru-RU" dirty="0" smtClean="0"/>
              <a:t>произошло в… </a:t>
            </a:r>
            <a:endParaRPr lang="ru-RU" dirty="0" smtClean="0"/>
          </a:p>
          <a:p>
            <a:r>
              <a:rPr lang="ru-RU" dirty="0" smtClean="0"/>
              <a:t>2) Открытие европейцами морского пути в Индию (</a:t>
            </a:r>
            <a:r>
              <a:rPr lang="ru-RU" dirty="0" err="1" smtClean="0"/>
              <a:t>Васко</a:t>
            </a:r>
            <a:r>
              <a:rPr lang="ru-RU" dirty="0" smtClean="0"/>
              <a:t> да Гама) произошло в ... . </a:t>
            </a:r>
          </a:p>
          <a:p>
            <a:r>
              <a:rPr lang="ru-RU" dirty="0" smtClean="0"/>
              <a:t>3) Религиозные войны во Франции происходили </a:t>
            </a:r>
            <a:r>
              <a:rPr lang="ru-RU" dirty="0" smtClean="0"/>
              <a:t>в </a:t>
            </a:r>
            <a:r>
              <a:rPr lang="ru-RU" dirty="0" smtClean="0"/>
              <a:t>....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Найдите ошибку: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Последствия Великих географических открытий это: </a:t>
            </a:r>
          </a:p>
          <a:p>
            <a:r>
              <a:rPr lang="ru-RU" dirty="0" smtClean="0"/>
              <a:t>1) развитие мировой торговли; </a:t>
            </a:r>
          </a:p>
          <a:p>
            <a:r>
              <a:rPr lang="ru-RU" dirty="0" smtClean="0"/>
              <a:t>2) приглашение правителей открытых земель в </a:t>
            </a:r>
            <a:r>
              <a:rPr lang="ru-RU" dirty="0" smtClean="0"/>
              <a:t>Европу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 создание системы </a:t>
            </a:r>
            <a:r>
              <a:rPr lang="ru-RU" dirty="0" smtClean="0"/>
              <a:t>«колония </a:t>
            </a:r>
            <a:r>
              <a:rPr lang="ru-RU" dirty="0" smtClean="0"/>
              <a:t>- метрополия»; </a:t>
            </a:r>
          </a:p>
          <a:p>
            <a:r>
              <a:rPr lang="ru-RU" dirty="0" smtClean="0"/>
              <a:t>4) захват и ограбление открытых земель, </a:t>
            </a:r>
            <a:r>
              <a:rPr lang="ru-RU" dirty="0" smtClean="0"/>
              <a:t>первоначальное </a:t>
            </a:r>
            <a:r>
              <a:rPr lang="ru-RU" dirty="0" smtClean="0"/>
              <a:t>накопление капитала.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При капитализме в обществе складываются два </a:t>
            </a:r>
            <a:r>
              <a:rPr lang="ru-RU" dirty="0" smtClean="0"/>
              <a:t>основных </a:t>
            </a:r>
            <a:r>
              <a:rPr lang="ru-RU" dirty="0" smtClean="0"/>
              <a:t>класса: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рабы и рабовладельцы; </a:t>
            </a:r>
          </a:p>
          <a:p>
            <a:r>
              <a:rPr lang="ru-RU" sz="3600" dirty="0" smtClean="0"/>
              <a:t>2) буржуазия и наемные рабочие; </a:t>
            </a:r>
          </a:p>
          <a:p>
            <a:r>
              <a:rPr lang="ru-RU" sz="3600" dirty="0" smtClean="0"/>
              <a:t>3) феодалы и крестьяне.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К деятелям литературы и искусства эпохи </a:t>
            </a:r>
            <a:r>
              <a:rPr lang="ru-RU" dirty="0" smtClean="0"/>
              <a:t>Возрождения </a:t>
            </a:r>
            <a:r>
              <a:rPr lang="ru-RU" dirty="0" smtClean="0"/>
              <a:t>относятся: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Ришелье; </a:t>
            </a:r>
          </a:p>
          <a:p>
            <a:r>
              <a:rPr lang="ru-RU" dirty="0" smtClean="0"/>
              <a:t>2) Эразм </a:t>
            </a:r>
            <a:r>
              <a:rPr lang="ru-RU" dirty="0" err="1" smtClean="0"/>
              <a:t>Роттердамский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 Леонардо да Винчи; </a:t>
            </a:r>
          </a:p>
          <a:p>
            <a:r>
              <a:rPr lang="ru-RU" dirty="0" smtClean="0"/>
              <a:t>4) Томас Мюнцер; </a:t>
            </a:r>
          </a:p>
          <a:p>
            <a:r>
              <a:rPr lang="ru-RU" dirty="0" smtClean="0"/>
              <a:t>5) Авиценна; </a:t>
            </a:r>
          </a:p>
          <a:p>
            <a:r>
              <a:rPr lang="ru-RU" dirty="0" smtClean="0"/>
              <a:t>6) Уильям Шекспир.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Среди исторических деятелей, перечисленных ниже, </a:t>
            </a:r>
            <a:br>
              <a:rPr lang="ru-RU" dirty="0" smtClean="0"/>
            </a:br>
            <a:r>
              <a:rPr lang="ru-RU" dirty="0" smtClean="0"/>
              <a:t>двое - современники: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err="1" smtClean="0"/>
              <a:t>Фернандо</a:t>
            </a:r>
            <a:r>
              <a:rPr lang="ru-RU" dirty="0" smtClean="0"/>
              <a:t> Магеллан; </a:t>
            </a:r>
          </a:p>
          <a:p>
            <a:r>
              <a:rPr lang="ru-RU" dirty="0" smtClean="0"/>
              <a:t>2) Филипп IV Красивый; </a:t>
            </a:r>
          </a:p>
          <a:p>
            <a:r>
              <a:rPr lang="ru-RU" dirty="0" smtClean="0"/>
              <a:t>3) Ришелье; </a:t>
            </a:r>
          </a:p>
          <a:p>
            <a:r>
              <a:rPr lang="ru-RU" dirty="0" smtClean="0"/>
              <a:t>4) Мартин Лютер. Ответ: 1; 4.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</TotalTime>
  <Words>471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 ВЕЛИКИЕ ГЕОГРАФИЧЕСКИЕ ОТКРЫТИЯ.  ЭПОХА ВОЗРОЖДЕНИЯ.  ЕВРОПЕЙСКИЕ ГОСУДАРСТВА В XVI - НАЧАЛЕ XVII в.  </vt:lpstr>
      <vt:lpstr>1. Замените определение термином:  </vt:lpstr>
      <vt:lpstr>Слайд 3</vt:lpstr>
      <vt:lpstr>2. Дайте определение понятиям:  </vt:lpstr>
      <vt:lpstr>3. Завершите фразу:  </vt:lpstr>
      <vt:lpstr>4. Найдите ошибку:  </vt:lpstr>
      <vt:lpstr>5. При капитализме в обществе складываются два основных класса:  </vt:lpstr>
      <vt:lpstr>6. К деятелям литературы и искусства эпохи Возрождения относятся:  </vt:lpstr>
      <vt:lpstr>7. Среди исторических деятелей, перечисленных ниже,  двое - современники:  </vt:lpstr>
      <vt:lpstr>8. Определите последовательность событий Крестьянской  войны в Германии:  </vt:lpstr>
      <vt:lpstr>9. Соотнесите названия стран с приведенными в списке именами, терминами, понятиями и событиями:  </vt:lpstr>
      <vt:lpstr>10. Раскройте понятие «разделение тpyдa» на примере  изготовления кухонных ножей.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ГЕОГРАФИЧЕСКИЕ ОТКРЫТИЯ.  ЭПОХА ВОЗРОЖДЕНИЯ.  ЕВРОПЕЙСКИЕ ГОСУДАРСТВА В XVI - НАЧАЛЕ XVII в.</dc:title>
  <dc:creator>Uzver</dc:creator>
  <cp:lastModifiedBy>Uzver</cp:lastModifiedBy>
  <cp:revision>3</cp:revision>
  <dcterms:created xsi:type="dcterms:W3CDTF">2013-10-22T13:18:26Z</dcterms:created>
  <dcterms:modified xsi:type="dcterms:W3CDTF">2013-10-22T13:43:32Z</dcterms:modified>
</cp:coreProperties>
</file>