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05" autoAdjust="0"/>
  </p:normalViewPr>
  <p:slideViewPr>
    <p:cSldViewPr>
      <p:cViewPr>
        <p:scale>
          <a:sx n="52" d="100"/>
          <a:sy n="52" d="100"/>
        </p:scale>
        <p:origin x="-1896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1A5BF-30DB-4FAC-9828-63523AFBB9FA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EDA75-D228-48AB-A1C4-6A0B1E27A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95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2912-E84A-4188-9C31-AC9C83C5A119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0CED-45E8-4D90-8CFE-AC6877ED0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39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4AA8-1B20-4177-9744-D75979D1EDA1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0CED-45E8-4D90-8CFE-AC6877ED0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33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D356-D07F-4BC7-97B1-F4EB207E391F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0CED-45E8-4D90-8CFE-AC6877ED0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4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178E-5BC6-477A-A426-30ECE26D8D6C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0CED-45E8-4D90-8CFE-AC6877ED0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0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F872-35D5-4836-8310-4275852420EB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0CED-45E8-4D90-8CFE-AC6877ED0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31C2-9A96-40A4-9F57-795646970BBB}" type="datetime1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0CED-45E8-4D90-8CFE-AC6877ED0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6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8C0-3930-4F07-B4C9-2B1604A0A0B4}" type="datetime1">
              <a:rPr lang="ru-RU" smtClean="0"/>
              <a:t>24.12.2018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0CED-45E8-4D90-8CFE-AC6877ED0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86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2912-66F4-4E9F-9FC1-523B25BAB49C}" type="datetime1">
              <a:rPr lang="ru-RU" smtClean="0"/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0CED-45E8-4D90-8CFE-AC6877ED0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F3D3-E8DD-4E88-8A3D-596187E57005}" type="datetime1">
              <a:rPr lang="ru-RU" smtClean="0"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0CED-45E8-4D90-8CFE-AC6877ED0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7440-97D6-4D30-8397-2278EDC2C9EA}" type="datetime1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0CED-45E8-4D90-8CFE-AC6877ED0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9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909A-85BF-494C-9E85-54E9995A83EC}" type="datetime1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0CED-45E8-4D90-8CFE-AC6877ED0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73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64CC3-53D0-4458-8F5F-DA21DB52F306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30CED-45E8-4D90-8CFE-AC6877ED0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08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414592" cy="1658615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Проект по русскому языку на тему рассказ о слове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3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InflateTop">
              <a:avLst/>
            </a:prstTxWarp>
          </a:bodyPr>
          <a:lstStyle/>
          <a:p>
            <a:r>
              <a:rPr lang="ru-RU" dirty="0" smtClean="0"/>
              <a:t>Альбом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3717032"/>
            <a:ext cx="172819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660232" y="1697360"/>
            <a:ext cx="151216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804248" y="3717032"/>
            <a:ext cx="122413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1697360"/>
            <a:ext cx="172819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995936" y="3931916"/>
            <a:ext cx="97840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995936" y="1912244"/>
            <a:ext cx="97840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idx="1"/>
          </p:nvPr>
        </p:nvSpPr>
        <p:spPr>
          <a:xfrm>
            <a:off x="708720" y="1654410"/>
            <a:ext cx="2304256" cy="639762"/>
          </a:xfrm>
        </p:spPr>
        <p:txBody>
          <a:bodyPr/>
          <a:lstStyle/>
          <a:p>
            <a:r>
              <a:rPr lang="ru-RU" dirty="0" smtClean="0"/>
              <a:t>произносим</a:t>
            </a:r>
            <a:endParaRPr lang="ru-RU" dirty="0"/>
          </a:p>
        </p:txBody>
      </p:sp>
      <p:sp>
        <p:nvSpPr>
          <p:cNvPr id="19" name="Объект 18"/>
          <p:cNvSpPr>
            <a:spLocks noGrp="1"/>
          </p:cNvSpPr>
          <p:nvPr>
            <p:ph sz="half" idx="2"/>
          </p:nvPr>
        </p:nvSpPr>
        <p:spPr>
          <a:xfrm>
            <a:off x="467544" y="3950571"/>
            <a:ext cx="2044824" cy="507391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записываем</a:t>
            </a:r>
            <a:endParaRPr lang="ru-RU" sz="2800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"/>
          </p:nvPr>
        </p:nvSpPr>
        <p:spPr>
          <a:xfrm>
            <a:off x="6624228" y="1939119"/>
            <a:ext cx="1584176" cy="430881"/>
          </a:xfrm>
        </p:spPr>
        <p:txBody>
          <a:bodyPr>
            <a:noAutofit/>
          </a:bodyPr>
          <a:lstStyle/>
          <a:p>
            <a:r>
              <a:rPr lang="en-US" sz="2000" dirty="0" smtClean="0"/>
              <a:t>[</a:t>
            </a:r>
            <a:r>
              <a:rPr lang="ru-RU" dirty="0" smtClean="0"/>
              <a:t>аль</a:t>
            </a:r>
            <a:r>
              <a:rPr lang="en-US" dirty="0" smtClean="0"/>
              <a:t>][</a:t>
            </a:r>
            <a:r>
              <a:rPr lang="ru-RU" dirty="0" smtClean="0"/>
              <a:t>бом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21" name="Объект 20"/>
          <p:cNvSpPr>
            <a:spLocks noGrp="1"/>
          </p:cNvSpPr>
          <p:nvPr>
            <p:ph sz="quarter" idx="4"/>
          </p:nvPr>
        </p:nvSpPr>
        <p:spPr>
          <a:xfrm>
            <a:off x="6750242" y="3940761"/>
            <a:ext cx="1278142" cy="505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ru-RU" dirty="0" smtClean="0"/>
              <a:t>альбом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90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Лекси́ческое значе́ние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7427168" cy="2332856"/>
          </a:xfrm>
        </p:spPr>
        <p:txBody>
          <a:bodyPr/>
          <a:lstStyle/>
          <a:p>
            <a:r>
              <a:rPr lang="ru-RU" dirty="0"/>
              <a:t>Альбом - тетрадь из плотных листов в </a:t>
            </a:r>
            <a:r>
              <a:rPr lang="ru-RU" dirty="0" smtClean="0"/>
              <a:t>переплёте </a:t>
            </a:r>
            <a:r>
              <a:rPr lang="ru-RU" dirty="0"/>
              <a:t>для рисунков, каких-нибудь коллекций, </a:t>
            </a:r>
            <a:r>
              <a:rPr lang="ru-RU" dirty="0" smtClean="0"/>
              <a:t>фотографий.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94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           Однокоренные слова.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469977"/>
              </p:ext>
            </p:extLst>
          </p:nvPr>
        </p:nvGraphicFramePr>
        <p:xfrm>
          <a:off x="251520" y="1412773"/>
          <a:ext cx="8640960" cy="4752530"/>
        </p:xfrm>
        <a:graphic>
          <a:graphicData uri="http://schemas.openxmlformats.org/drawingml/2006/table">
            <a:tbl>
              <a:tblPr/>
              <a:tblGrid>
                <a:gridCol w="2160240"/>
                <a:gridCol w="2160240"/>
                <a:gridCol w="2160240"/>
                <a:gridCol w="2160240"/>
              </a:tblGrid>
              <a:tr h="475253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Альба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Альбертовна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Альбиноска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Альборада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Альбигоец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Альбинос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Альбукерке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Альбом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Альбигойский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Альбиносы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Альбумин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Альбатрос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Альбигойцев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Альбион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Альбуминный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Альбедо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Альбигойцы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Альбиция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Альбуминовый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Альбедометр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Альбидум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Альбицция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Альбумины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Альберт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Альбина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Альбомец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Альбуминоид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Альберто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Альбинизм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Альбом-буклет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Альбуминурия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Альбертович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Альбинин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Альбомный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Альбуцид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BBD"/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l"/>
                      <a:r>
                        <a:rPr lang="ru-RU" b="0" i="0">
                          <a:solidFill>
                            <a:srgbClr val="0B0B0B"/>
                          </a:solidFill>
                          <a:effectLst/>
                          <a:latin typeface="Open Sans"/>
                        </a:rPr>
                        <a:t>Альбертовичем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i="0">
                          <a:solidFill>
                            <a:srgbClr val="0B0B0B"/>
                          </a:solidFill>
                          <a:effectLst/>
                          <a:latin typeface="Open Sans"/>
                        </a:rPr>
                        <a:t>Альбинка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i="0">
                          <a:solidFill>
                            <a:srgbClr val="0B0B0B"/>
                          </a:solidFill>
                          <a:effectLst/>
                          <a:latin typeface="Open Sans"/>
                        </a:rPr>
                        <a:t>Альбомчик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AA9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8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735" y="1412776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Атлас                                тетрадь         </a:t>
            </a:r>
            <a:r>
              <a:rPr lang="ru-RU" sz="2400" dirty="0"/>
              <a:t> </a:t>
            </a:r>
            <a:endParaRPr lang="ru-RU" sz="2400" dirty="0" smtClean="0"/>
          </a:p>
          <a:p>
            <a:r>
              <a:rPr lang="ru-RU" sz="2400" dirty="0" smtClean="0"/>
              <a:t>Кипсек                             блокнот</a:t>
            </a:r>
          </a:p>
          <a:p>
            <a:r>
              <a:rPr lang="ru-RU" sz="2400" dirty="0" smtClean="0"/>
              <a:t>увраж</a:t>
            </a:r>
          </a:p>
          <a:p>
            <a:r>
              <a:rPr lang="ru-RU" sz="2400" dirty="0" smtClean="0"/>
              <a:t>кляссер</a:t>
            </a:r>
          </a:p>
          <a:p>
            <a:r>
              <a:rPr lang="ru-RU" sz="2400" dirty="0" err="1" smtClean="0"/>
              <a:t>сольник</a:t>
            </a:r>
            <a:endParaRPr lang="ru-RU" sz="2400" dirty="0" smtClean="0"/>
          </a:p>
          <a:p>
            <a:r>
              <a:rPr lang="ru-RU" sz="2400" dirty="0" smtClean="0"/>
              <a:t>книга</a:t>
            </a:r>
          </a:p>
          <a:p>
            <a:r>
              <a:rPr lang="ru-RU" sz="2400" dirty="0" smtClean="0"/>
              <a:t>фотоальбом</a:t>
            </a:r>
          </a:p>
          <a:p>
            <a:r>
              <a:rPr lang="ru-RU" sz="2400" dirty="0" smtClean="0"/>
              <a:t>видеоальбом</a:t>
            </a:r>
          </a:p>
          <a:p>
            <a:r>
              <a:rPr lang="ru-RU" sz="2400" dirty="0" err="1" smtClean="0"/>
              <a:t>магнитоальбом</a:t>
            </a:r>
            <a:endParaRPr lang="ru-RU" sz="2400" dirty="0" smtClean="0"/>
          </a:p>
          <a:p>
            <a:r>
              <a:rPr lang="ru-RU" sz="2400" dirty="0" err="1" smtClean="0"/>
              <a:t>аудиальбом</a:t>
            </a:r>
            <a:endParaRPr lang="ru-RU" sz="2400" dirty="0" smtClean="0"/>
          </a:p>
          <a:p>
            <a:r>
              <a:rPr lang="ru-RU" sz="2400" dirty="0" err="1" smtClean="0"/>
              <a:t>альбомец</a:t>
            </a:r>
            <a:endParaRPr lang="ru-RU" sz="2400" dirty="0" smtClean="0"/>
          </a:p>
          <a:p>
            <a:r>
              <a:rPr lang="ru-RU" sz="2400" dirty="0" smtClean="0"/>
              <a:t>альбомчик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-37787"/>
            <a:ext cx="7180910" cy="1226552"/>
          </a:xfrm>
          <a:prstGeom prst="rect">
            <a:avLst/>
          </a:prstGeom>
        </p:spPr>
        <p:txBody>
          <a:bodyPr wrap="square">
            <a:prstTxWarp prst="textArchDow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Синонимы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антонимы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фразеологизмы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04239" y="1988840"/>
            <a:ext cx="2664296" cy="3960440"/>
          </a:xfrm>
        </p:spPr>
        <p:txBody>
          <a:bodyPr>
            <a:noAutofit/>
          </a:bodyPr>
          <a:lstStyle/>
          <a:p>
            <a:r>
              <a:rPr lang="ru-RU" sz="2400" dirty="0"/>
              <a:t> Альбомное фото - это не просто фото из альбома, это </a:t>
            </a:r>
            <a:r>
              <a:rPr lang="ru-RU" sz="2400" b="1" dirty="0"/>
              <a:t>памятная, дорогая кому-то  фотография</a:t>
            </a:r>
            <a:r>
              <a:rPr lang="ru-RU" sz="2400" dirty="0"/>
              <a:t>, которую стараются поместить в свой личный альбом именно по причине ее особой важности для владельца альбома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94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ru-RU" dirty="0" err="1" smtClean="0"/>
              <a:t>очетаемость</a:t>
            </a:r>
            <a:r>
              <a:rPr lang="ru-RU" dirty="0" smtClean="0"/>
              <a:t> слова альбом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643192" cy="1756792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 </a:t>
            </a:r>
            <a:r>
              <a:rPr lang="ru-RU" dirty="0" smtClean="0"/>
              <a:t>Чистый ,легкий, белый 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0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Пословица и загадка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10367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Где дух не водит рукой художника, там нет </a:t>
            </a:r>
            <a:r>
              <a:rPr lang="ru-RU" dirty="0" smtClean="0"/>
              <a:t>искусства 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780928"/>
            <a:ext cx="59046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Helvetica Neue"/>
              </a:rPr>
              <a:t>Вы меня перелистали -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Helvetica Neue"/>
              </a:rPr>
              <a:t>Как в музее побывали.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Helvetica Neue"/>
              </a:rPr>
              <a:t>Космос на одной странице,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Helvetica Neue"/>
              </a:rPr>
              <a:t>На другой странице - дом,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Helvetica Neue"/>
              </a:rPr>
              <a:t>На последней - хвост жар-птицы.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Helvetica Neue"/>
              </a:rPr>
              <a:t>А всё вместе я …</a:t>
            </a:r>
            <a:endParaRPr lang="ru-RU" sz="28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4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628800"/>
            <a:ext cx="6203032" cy="748680"/>
          </a:xfrm>
        </p:spPr>
        <p:txBody>
          <a:bodyPr/>
          <a:lstStyle/>
          <a:p>
            <a:r>
              <a:rPr lang="ru-RU" dirty="0" smtClean="0"/>
              <a:t>Я рисую в моём новом альбоме.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8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135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 по русскому языку на тему рассказ о слове </vt:lpstr>
      <vt:lpstr>Альбом</vt:lpstr>
      <vt:lpstr>Лекси́ческое значе́ние</vt:lpstr>
      <vt:lpstr>           Однокоренные слова.</vt:lpstr>
      <vt:lpstr> Альбомное фото - это не просто фото из альбома, это памятная, дорогая кому-то  фотография, которую стараются поместить в свой личный альбом именно по причине ее особой важности для владельца альбома</vt:lpstr>
      <vt:lpstr>Cочетаемость слова альбом</vt:lpstr>
      <vt:lpstr>Пословица и загадка</vt:lpstr>
      <vt:lpstr>Предложение</vt:lpstr>
    </vt:vector>
  </TitlesOfParts>
  <Company>SimartSOFT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русскому языку на тему рассказ о слове</dc:title>
  <dc:creator>Сергей</dc:creator>
  <cp:lastModifiedBy>Leon</cp:lastModifiedBy>
  <cp:revision>15</cp:revision>
  <dcterms:created xsi:type="dcterms:W3CDTF">2015-10-18T15:49:03Z</dcterms:created>
  <dcterms:modified xsi:type="dcterms:W3CDTF">2018-12-24T17:26:12Z</dcterms:modified>
</cp:coreProperties>
</file>