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81" r:id="rId11"/>
    <p:sldId id="263" r:id="rId12"/>
    <p:sldId id="264" r:id="rId13"/>
    <p:sldId id="265" r:id="rId14"/>
    <p:sldId id="282" r:id="rId15"/>
    <p:sldId id="283" r:id="rId16"/>
    <p:sldId id="284" r:id="rId17"/>
    <p:sldId id="266" r:id="rId18"/>
    <p:sldId id="285" r:id="rId19"/>
    <p:sldId id="267" r:id="rId20"/>
    <p:sldId id="268" r:id="rId21"/>
    <p:sldId id="286" r:id="rId22"/>
    <p:sldId id="269" r:id="rId23"/>
    <p:sldId id="289" r:id="rId24"/>
    <p:sldId id="270" r:id="rId25"/>
    <p:sldId id="287" r:id="rId26"/>
    <p:sldId id="271" r:id="rId27"/>
    <p:sldId id="288" r:id="rId28"/>
    <p:sldId id="291" r:id="rId29"/>
    <p:sldId id="272" r:id="rId30"/>
    <p:sldId id="294" r:id="rId31"/>
    <p:sldId id="276" r:id="rId32"/>
    <p:sldId id="292" r:id="rId33"/>
    <p:sldId id="273" r:id="rId34"/>
    <p:sldId id="295" r:id="rId35"/>
    <p:sldId id="296" r:id="rId36"/>
    <p:sldId id="277" r:id="rId37"/>
    <p:sldId id="290" r:id="rId38"/>
    <p:sldId id="293" r:id="rId39"/>
    <p:sldId id="274" r:id="rId40"/>
    <p:sldId id="275" r:id="rId41"/>
    <p:sldId id="27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445B-1D81-4961-B8C0-80D80C8621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00DDE-2E89-41E8-992B-5FA29E167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34F9-FA13-4D77-BB11-934CCF7712F0}" type="datetime1">
              <a:rPr lang="ru-RU" smtClean="0"/>
              <a:t>15.11.2020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CBB3-54F5-4BEE-A1EE-C77DFFEB36C9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008C-E156-4932-B632-E7F7E087B33F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1D1B-5214-4065-B7BD-515765CE10FD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0E8F0-7679-46D6-A2B9-FFF2D13DF88A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D9AFC-BEF7-4CE2-A44E-3A9421774877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67FB-B0F1-4D80-9D4C-EAECEB81B5CC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2F88-0E34-4FE7-A52D-388D358EECFC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7E4E-2886-4FB7-A055-BEF43DD423D9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D43-823B-4A72-B587-51043D2EA706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B63F-1B99-490C-BFB8-3A21E19BDAA2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84EAF6-1A17-4E87-83C7-161A0F42AECF}" type="datetime1">
              <a:rPr lang="ru-RU" smtClean="0"/>
              <a:t>15.11.2020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6572296" cy="221457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ИСЛАНДИЯ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Ледниковое озеро </a:t>
            </a:r>
            <a:endParaRPr lang="ru-RU" dirty="0"/>
          </a:p>
        </p:txBody>
      </p:sp>
      <p:pic>
        <p:nvPicPr>
          <p:cNvPr id="3" name="Рисунок 2" descr="лед озе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5463"/>
            <a:ext cx="9144000" cy="5232537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Исландии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Рейкьявик – самая северная столица в мире. Это один из самых необычных городов мира. Название города в переводе означает «дымящаяся бухта» , что связано с наличием в окрестностях города горячих источников.</a:t>
            </a:r>
            <a:endParaRPr lang="ru-RU" dirty="0"/>
          </a:p>
        </p:txBody>
      </p:sp>
      <p:pic>
        <p:nvPicPr>
          <p:cNvPr id="5" name="Рисунок 4" descr="ночной рейкья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4000504"/>
            <a:ext cx="5930900" cy="25654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ru-RU" sz="3750" dirty="0" smtClean="0"/>
              <a:t>До сих пор в Рейкьявике нет промышленных объектов и дымящихся труб.</a:t>
            </a:r>
            <a:endParaRPr lang="ru-RU" sz="3750" dirty="0"/>
          </a:p>
        </p:txBody>
      </p:sp>
      <p:pic>
        <p:nvPicPr>
          <p:cNvPr id="5" name="Рисунок 4" descr="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929066"/>
            <a:ext cx="3571900" cy="2643206"/>
          </a:xfrm>
          <a:prstGeom prst="rect">
            <a:avLst/>
          </a:prstGeom>
        </p:spPr>
      </p:pic>
      <p:pic>
        <p:nvPicPr>
          <p:cNvPr id="6" name="Рисунок 5" descr="Natsionalnyj-muzej-Islandii-33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29066"/>
            <a:ext cx="3786214" cy="2643206"/>
          </a:xfrm>
          <a:prstGeom prst="rect">
            <a:avLst/>
          </a:prstGeom>
        </p:spPr>
      </p:pic>
      <p:pic>
        <p:nvPicPr>
          <p:cNvPr id="8" name="Рисунок 7" descr="памятни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1428736"/>
            <a:ext cx="4400550" cy="22098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67590"/>
          </a:xfrm>
        </p:spPr>
        <p:txBody>
          <a:bodyPr>
            <a:normAutofit fontScale="90000"/>
          </a:bodyPr>
          <a:lstStyle/>
          <a:p>
            <a:r>
              <a:rPr lang="ru-RU" sz="3070" dirty="0" smtClean="0"/>
              <a:t>Дома обогреваются водой горячих термальных источников, что делает воздух этой самой северной столицы мира изумительно чистым.</a:t>
            </a:r>
            <a:endParaRPr lang="ru-RU" sz="3070" dirty="0"/>
          </a:p>
        </p:txBody>
      </p:sp>
      <p:pic>
        <p:nvPicPr>
          <p:cNvPr id="3" name="Рисунок 2" descr="рейкья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5500" y="2143116"/>
            <a:ext cx="7493000" cy="414340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Кафедральный собор</a:t>
            </a:r>
            <a:endParaRPr lang="ru-RU" dirty="0"/>
          </a:p>
        </p:txBody>
      </p:sp>
      <p:pic>
        <p:nvPicPr>
          <p:cNvPr id="3" name="Рисунок 2" descr="кафедральный со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8501122" cy="5143536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704088"/>
            <a:ext cx="5691198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ПЕРЛАН</a:t>
            </a:r>
            <a:endParaRPr lang="ru-RU" dirty="0"/>
          </a:p>
        </p:txBody>
      </p:sp>
      <p:pic>
        <p:nvPicPr>
          <p:cNvPr id="3" name="Рисунок 2" descr="пер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57214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перлан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285728"/>
            <a:ext cx="8890000" cy="635798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Гюдльфосс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2071702"/>
          </a:xfrm>
        </p:spPr>
        <p:txBody>
          <a:bodyPr/>
          <a:lstStyle/>
          <a:p>
            <a:r>
              <a:rPr lang="ru-RU" dirty="0" smtClean="0"/>
              <a:t>В переводе с исландского означает «золотой водопад». Это одно из самых посещаемых туристических мест в Исландии. Его высота составляет порядка 70 метров.</a:t>
            </a:r>
            <a:endParaRPr lang="ru-RU" dirty="0"/>
          </a:p>
        </p:txBody>
      </p:sp>
      <p:pic>
        <p:nvPicPr>
          <p:cNvPr id="4" name="Рисунок 3" descr="водоп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429000"/>
            <a:ext cx="6286544" cy="321468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Гюдльфосс</a:t>
            </a:r>
            <a:r>
              <a:rPr lang="ru-RU" dirty="0" smtClean="0"/>
              <a:t> в зимнее время</a:t>
            </a:r>
            <a:endParaRPr lang="ru-RU" dirty="0"/>
          </a:p>
        </p:txBody>
      </p:sp>
      <p:pic>
        <p:nvPicPr>
          <p:cNvPr id="5" name="Рисунок 4" descr="гюдльф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357298"/>
            <a:ext cx="7786742" cy="550070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80" dirty="0" smtClean="0"/>
              <a:t>В Южной Исландии расположена уникальная долина гейзеров – </a:t>
            </a:r>
            <a:r>
              <a:rPr lang="ru-RU" sz="3580" dirty="0" err="1" smtClean="0"/>
              <a:t>Хаукадалур</a:t>
            </a:r>
            <a:r>
              <a:rPr lang="ru-RU" sz="3580" dirty="0" smtClean="0"/>
              <a:t>.</a:t>
            </a:r>
            <a:endParaRPr lang="ru-RU" sz="3580" dirty="0"/>
          </a:p>
        </p:txBody>
      </p:sp>
      <p:pic>
        <p:nvPicPr>
          <p:cNvPr id="5" name="Рисунок 4" descr="хаукадалу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3116"/>
            <a:ext cx="6643734" cy="414340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Исландия на карте мира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marytime_ru_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898" r="3898"/>
          <a:stretch>
            <a:fillRect/>
          </a:stretch>
        </p:blipFill>
        <p:spPr/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50" dirty="0" smtClean="0"/>
              <a:t>Гейзер </a:t>
            </a:r>
            <a:r>
              <a:rPr lang="ru-RU" sz="3350" dirty="0" err="1" smtClean="0"/>
              <a:t>Строккор</a:t>
            </a:r>
            <a:r>
              <a:rPr lang="ru-RU" sz="3350" dirty="0" smtClean="0"/>
              <a:t> регулярно, каждые 5-10 минут, выбрасывает столб пара в 20-30 метров высотой.</a:t>
            </a:r>
            <a:endParaRPr lang="ru-RU" sz="3350" dirty="0"/>
          </a:p>
        </p:txBody>
      </p:sp>
      <p:pic>
        <p:nvPicPr>
          <p:cNvPr id="3" name="Рисунок 2" descr="Geyzer-Strokkur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000240"/>
            <a:ext cx="6858000" cy="456247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ток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858312" cy="6500858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50" dirty="0" smtClean="0"/>
              <a:t>«Голубая лагуна» – уникальное геотермальное озеро, насыщенное природными солями, где можно купаться в любое время года.</a:t>
            </a:r>
            <a:endParaRPr lang="ru-RU" sz="3350" dirty="0"/>
          </a:p>
        </p:txBody>
      </p:sp>
      <p:pic>
        <p:nvPicPr>
          <p:cNvPr id="3" name="Рисунок 2" descr="лаг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6096000" cy="40767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аг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58312" cy="628654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50" dirty="0" smtClean="0"/>
              <a:t>Температура воды здесь всегда выше + 16 градусов.</a:t>
            </a:r>
            <a:endParaRPr lang="ru-RU" sz="3750" dirty="0"/>
          </a:p>
        </p:txBody>
      </p:sp>
      <p:pic>
        <p:nvPicPr>
          <p:cNvPr id="3" name="Рисунок 2" descr="голубая лаг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350000" cy="42291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Голубая лагуна ночью</a:t>
            </a:r>
            <a:endParaRPr lang="ru-RU" dirty="0"/>
          </a:p>
        </p:txBody>
      </p:sp>
      <p:pic>
        <p:nvPicPr>
          <p:cNvPr id="4" name="Рисунок 3" descr="ночной-вид-Голубая-Лагу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8572560" cy="514353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20" dirty="0" smtClean="0"/>
              <a:t>Здесь же находится знаменитое своим синим цветом озеро </a:t>
            </a:r>
            <a:r>
              <a:rPr lang="ru-RU" sz="3720" dirty="0" err="1" smtClean="0"/>
              <a:t>Блези</a:t>
            </a:r>
            <a:r>
              <a:rPr lang="ru-RU" sz="3720" dirty="0" smtClean="0"/>
              <a:t>.</a:t>
            </a:r>
            <a:endParaRPr lang="ru-RU" sz="3720" dirty="0"/>
          </a:p>
        </p:txBody>
      </p:sp>
      <p:pic>
        <p:nvPicPr>
          <p:cNvPr id="3" name="Рисунок 2" descr="блез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000240"/>
            <a:ext cx="7239000" cy="428625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17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Кратерное озеро</a:t>
            </a:r>
            <a:endParaRPr lang="ru-RU" dirty="0"/>
          </a:p>
        </p:txBody>
      </p:sp>
      <p:pic>
        <p:nvPicPr>
          <p:cNvPr id="3" name="Рисунок 2" descr="кратерное озер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8255000" cy="51689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Вулканы </a:t>
            </a:r>
            <a:r>
              <a:rPr lang="ru-RU" dirty="0" err="1" smtClean="0"/>
              <a:t>Мюватн</a:t>
            </a:r>
            <a:endParaRPr lang="ru-RU" dirty="0"/>
          </a:p>
        </p:txBody>
      </p:sp>
      <p:pic>
        <p:nvPicPr>
          <p:cNvPr id="3" name="Рисунок 2" descr="мюват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8643998" cy="442912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367590"/>
          </a:xfrm>
        </p:spPr>
        <p:txBody>
          <a:bodyPr>
            <a:normAutofit fontScale="90000"/>
          </a:bodyPr>
          <a:lstStyle/>
          <a:p>
            <a:r>
              <a:rPr lang="ru-RU" sz="3290" dirty="0" err="1" smtClean="0"/>
              <a:t>Мюватн</a:t>
            </a:r>
            <a:r>
              <a:rPr lang="ru-RU" sz="3290" dirty="0" smtClean="0"/>
              <a:t> – озеро вулканического происхождения со множеством небольших холмов. Оно богато рыбой и морскими птицами.</a:t>
            </a:r>
            <a:endParaRPr lang="ru-RU" sz="3290" dirty="0"/>
          </a:p>
        </p:txBody>
      </p:sp>
      <p:pic>
        <p:nvPicPr>
          <p:cNvPr id="3" name="Рисунок 2" descr="мюват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714908" cy="3424234"/>
          </a:xfrm>
          <a:prstGeom prst="rect">
            <a:avLst/>
          </a:prstGeom>
        </p:spPr>
      </p:pic>
      <p:pic>
        <p:nvPicPr>
          <p:cNvPr id="4" name="Рисунок 3" descr="озеро мюват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4572000" cy="229552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Исландии</a:t>
            </a:r>
            <a:endParaRPr lang="ru-RU" dirty="0"/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285720" y="3000372"/>
            <a:ext cx="6572296" cy="3857628"/>
          </a:xfrm>
        </p:spPr>
        <p:txBody>
          <a:bodyPr>
            <a:normAutofit/>
          </a:bodyPr>
          <a:lstStyle/>
          <a:p>
            <a:r>
              <a:rPr lang="ru-RU" dirty="0" smtClean="0"/>
              <a:t>Цвета на флаге Исландии толкуются так : синий цвет – это цвет вод Атлантического океана, воды которого омывают Исландию со всех сторон; белый – цвет льдов и снегов, с которыми часто ассоциируется Исландия; красный – символизирует многочисленные действующие вулканы на острове.</a:t>
            </a:r>
            <a:endParaRPr lang="ru-RU" dirty="0"/>
          </a:p>
        </p:txBody>
      </p:sp>
      <p:pic>
        <p:nvPicPr>
          <p:cNvPr id="23" name="Рисунок 22" descr="130744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71480"/>
            <a:ext cx="3786214" cy="228601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ю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144000" cy="635798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40" dirty="0" smtClean="0"/>
              <a:t>Извержение вулкана </a:t>
            </a:r>
            <a:r>
              <a:rPr lang="ru-RU" sz="3640" dirty="0" err="1" smtClean="0"/>
              <a:t>Эйлфьятлайкудль</a:t>
            </a:r>
            <a:endParaRPr lang="ru-RU" sz="3640" dirty="0"/>
          </a:p>
        </p:txBody>
      </p:sp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071678"/>
            <a:ext cx="6929486" cy="435771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Проснувшийся вулкан</a:t>
            </a:r>
            <a:endParaRPr lang="ru-RU" dirty="0"/>
          </a:p>
        </p:txBody>
      </p:sp>
      <p:pic>
        <p:nvPicPr>
          <p:cNvPr id="4" name="Рисунок 3" descr="1468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9144000" cy="518923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3357554" cy="1500198"/>
          </a:xfrm>
        </p:spPr>
        <p:txBody>
          <a:bodyPr>
            <a:normAutofit/>
          </a:bodyPr>
          <a:lstStyle/>
          <a:p>
            <a:r>
              <a:rPr lang="ru-RU" sz="3280" dirty="0" smtClean="0"/>
              <a:t>Национальный парк </a:t>
            </a:r>
            <a:r>
              <a:rPr lang="ru-RU" sz="3280" dirty="0" err="1" smtClean="0"/>
              <a:t>Тингветлир</a:t>
            </a:r>
            <a:r>
              <a:rPr lang="ru-RU" sz="3280" dirty="0" smtClean="0"/>
              <a:t>.</a:t>
            </a:r>
            <a:endParaRPr lang="ru-RU" sz="3280" dirty="0"/>
          </a:p>
        </p:txBody>
      </p:sp>
      <p:pic>
        <p:nvPicPr>
          <p:cNvPr id="3" name="Рисунок 2" descr="национальный пар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143380"/>
            <a:ext cx="3857625" cy="2428875"/>
          </a:xfrm>
          <a:prstGeom prst="rect">
            <a:avLst/>
          </a:prstGeom>
        </p:spPr>
      </p:pic>
      <p:pic>
        <p:nvPicPr>
          <p:cNvPr id="4" name="Рисунок 3" descr="тингветл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00042"/>
            <a:ext cx="5492776" cy="35719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ingvetlir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ин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Северное сияние на </a:t>
            </a:r>
            <a:r>
              <a:rPr lang="ru-RU" dirty="0" err="1" smtClean="0"/>
              <a:t>Тингветлир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700" dirty="0" smtClean="0"/>
              <a:t>Северное сияние – обычное для Исландии явление.</a:t>
            </a:r>
            <a:endParaRPr lang="ru-RU" sz="3700" dirty="0"/>
          </a:p>
        </p:txBody>
      </p:sp>
      <p:pic>
        <p:nvPicPr>
          <p:cNvPr id="3" name="Рисунок 2" descr="5452573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2928934"/>
            <a:ext cx="4929222" cy="3697610"/>
          </a:xfrm>
          <a:prstGeom prst="rect">
            <a:avLst/>
          </a:prstGeom>
        </p:spPr>
      </p:pic>
      <p:pic>
        <p:nvPicPr>
          <p:cNvPr id="4" name="Рисунок 3" descr="f381d82aa1736ff3fa2750b35d52d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4429156" cy="2843214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Северное сияние и необычные облака</a:t>
            </a:r>
            <a:endParaRPr lang="ru-RU" dirty="0"/>
          </a:p>
        </p:txBody>
      </p:sp>
      <p:pic>
        <p:nvPicPr>
          <p:cNvPr id="3" name="Рисунок 2" descr="сев сия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2"/>
            <a:ext cx="8858312" cy="5643578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8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Цветные горы Исландии</a:t>
            </a:r>
            <a:endParaRPr lang="ru-RU" dirty="0"/>
          </a:p>
        </p:txBody>
      </p:sp>
      <p:pic>
        <p:nvPicPr>
          <p:cNvPr id="3" name="Рисунок 2" descr="0_865a9_5d7d4b4f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3000"/>
            <a:ext cx="8572500" cy="571500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Рыболовство и переработка рыбы занимают важное место в экономике Исландии.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Главную роль играет ловля трески.</a:t>
            </a:r>
            <a:endParaRPr lang="ru-RU" dirty="0"/>
          </a:p>
        </p:txBody>
      </p:sp>
      <p:pic>
        <p:nvPicPr>
          <p:cNvPr id="4" name="Рисунок 3" descr="2_2418_2010-01-22_itar-tass_625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5357850" cy="350046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704088"/>
            <a:ext cx="6257940" cy="1143000"/>
          </a:xfrm>
        </p:spPr>
        <p:txBody>
          <a:bodyPr/>
          <a:lstStyle/>
          <a:p>
            <a:r>
              <a:rPr lang="ru-RU" dirty="0" smtClean="0"/>
              <a:t>Герб Исландии</a:t>
            </a:r>
            <a:endParaRPr lang="ru-RU" dirty="0"/>
          </a:p>
        </p:txBody>
      </p:sp>
      <p:pic>
        <p:nvPicPr>
          <p:cNvPr id="4" name="Содержимое 3" descr="img_56b634c67cf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214554"/>
            <a:ext cx="4945404" cy="3701267"/>
          </a:xfr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30" dirty="0" smtClean="0"/>
              <a:t>Вокруг берегов Исландии часто можно встретить и понаблюдать одних из самых крупных млекопитающих мира : </a:t>
            </a:r>
            <a:r>
              <a:rPr lang="ru-RU" sz="3230" dirty="0" err="1" smtClean="0"/>
              <a:t>китов,кашалотов,акул</a:t>
            </a:r>
            <a:r>
              <a:rPr lang="ru-RU" sz="3230" dirty="0" smtClean="0"/>
              <a:t> …</a:t>
            </a:r>
            <a:endParaRPr lang="ru-RU" sz="3230" dirty="0"/>
          </a:p>
        </p:txBody>
      </p:sp>
      <p:pic>
        <p:nvPicPr>
          <p:cNvPr id="5" name="Рисунок 4" descr="1377278126_9a2c2a9b4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000528" cy="2714644"/>
          </a:xfrm>
          <a:prstGeom prst="rect">
            <a:avLst/>
          </a:prstGeom>
        </p:spPr>
      </p:pic>
      <p:pic>
        <p:nvPicPr>
          <p:cNvPr id="6" name="Рисунок 5" descr="Husavik_4_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167190" cy="3051176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857232"/>
            <a:ext cx="7215238" cy="243916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Исландия – одна из самых красивейших северных стран.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Население : 300 тысяч человек.</a:t>
            </a:r>
          </a:p>
          <a:p>
            <a:r>
              <a:rPr lang="ru-RU" dirty="0" smtClean="0"/>
              <a:t>Промышленность : </a:t>
            </a:r>
            <a:r>
              <a:rPr lang="ru-RU" dirty="0" err="1" smtClean="0"/>
              <a:t>рыболовство,металлургия,сфера</a:t>
            </a:r>
            <a:r>
              <a:rPr lang="ru-RU" dirty="0" smtClean="0"/>
              <a:t> услуг.</a:t>
            </a:r>
            <a:endParaRPr lang="ru-RU" dirty="0"/>
          </a:p>
        </p:txBody>
      </p:sp>
      <p:pic>
        <p:nvPicPr>
          <p:cNvPr id="5" name="Рисунок 4" descr="столиц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500438"/>
            <a:ext cx="4933950" cy="316706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85776"/>
            <a:ext cx="5143536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4572032"/>
          </a:xfrm>
        </p:spPr>
        <p:txBody>
          <a:bodyPr/>
          <a:lstStyle/>
          <a:p>
            <a:r>
              <a:rPr lang="ru-RU" dirty="0" smtClean="0"/>
              <a:t>Название « Исландия» – « ледяная страна» -  было дано норвежским викингом </a:t>
            </a:r>
            <a:r>
              <a:rPr lang="ru-RU" dirty="0" err="1" smtClean="0"/>
              <a:t>Флоуки</a:t>
            </a:r>
            <a:r>
              <a:rPr lang="ru-RU" dirty="0" smtClean="0"/>
              <a:t>, одним из первых посетившим этот остров. Поднявшись на одну из гор на северном побережье, он увидел во фьорде айсберги и по возращении в Норвегию стал называть новую страну «ледяной».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бере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3428999"/>
            <a:ext cx="5715040" cy="3286149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2357454"/>
          </a:xfrm>
        </p:spPr>
        <p:txBody>
          <a:bodyPr/>
          <a:lstStyle/>
          <a:p>
            <a:r>
              <a:rPr lang="ru-RU" dirty="0" smtClean="0"/>
              <a:t>Ледники Исландии – это важнейшая часть ландшафта и экосистемы страны.</a:t>
            </a:r>
            <a:endParaRPr lang="ru-RU" dirty="0"/>
          </a:p>
        </p:txBody>
      </p:sp>
      <p:pic>
        <p:nvPicPr>
          <p:cNvPr id="4" name="Рисунок 3" descr="1260809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8143932" cy="4572032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Гора из ледника</a:t>
            </a:r>
            <a:endParaRPr lang="ru-RU" dirty="0"/>
          </a:p>
        </p:txBody>
      </p:sp>
      <p:pic>
        <p:nvPicPr>
          <p:cNvPr id="5" name="Рисунок 4" descr="гора из ледн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8429684" cy="4895861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/>
          <a:lstStyle/>
          <a:p>
            <a:r>
              <a:rPr lang="ru-RU" dirty="0" smtClean="0"/>
              <a:t>Лазурные пещеры</a:t>
            </a:r>
            <a:endParaRPr lang="ru-RU" dirty="0"/>
          </a:p>
        </p:txBody>
      </p:sp>
      <p:pic>
        <p:nvPicPr>
          <p:cNvPr id="3" name="Рисунок 2" descr="лазурные пещер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8643998" cy="5000660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349</TotalTime>
  <Words>443</Words>
  <Application>Microsoft Office PowerPoint</Application>
  <PresentationFormat>Экран (4:3)</PresentationFormat>
  <Paragraphs>83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Поток</vt:lpstr>
      <vt:lpstr>ИСЛАНДИЯ</vt:lpstr>
      <vt:lpstr>Исландия на карте мира</vt:lpstr>
      <vt:lpstr>Флаг Исландии</vt:lpstr>
      <vt:lpstr>Герб Исландии</vt:lpstr>
      <vt:lpstr>Исландия – одна из самых красивейших северных стран.</vt:lpstr>
      <vt:lpstr>Презентация PowerPoint</vt:lpstr>
      <vt:lpstr>Презентация PowerPoint</vt:lpstr>
      <vt:lpstr>Гора из ледника</vt:lpstr>
      <vt:lpstr>Лазурные пещеры</vt:lpstr>
      <vt:lpstr>Ледниковое озеро </vt:lpstr>
      <vt:lpstr>Столица Исландии</vt:lpstr>
      <vt:lpstr>До сих пор в Рейкьявике нет промышленных объектов и дымящихся труб.</vt:lpstr>
      <vt:lpstr>Дома обогреваются водой горячих термальных источников, что делает воздух этой самой северной столицы мира изумительно чистым.</vt:lpstr>
      <vt:lpstr>Кафедральный собор</vt:lpstr>
      <vt:lpstr>ПЕРЛАН</vt:lpstr>
      <vt:lpstr>Презентация PowerPoint</vt:lpstr>
      <vt:lpstr>Водопад Гюдльфосс</vt:lpstr>
      <vt:lpstr>Гюдльфосс в зимнее время</vt:lpstr>
      <vt:lpstr>В Южной Исландии расположена уникальная долина гейзеров – Хаукадалур.</vt:lpstr>
      <vt:lpstr>Гейзер Строккор регулярно, каждые 5-10 минут, выбрасывает столб пара в 20-30 метров высотой.</vt:lpstr>
      <vt:lpstr>Презентация PowerPoint</vt:lpstr>
      <vt:lpstr>«Голубая лагуна» – уникальное геотермальное озеро, насыщенное природными солями, где можно купаться в любое время года.</vt:lpstr>
      <vt:lpstr>Презентация PowerPoint</vt:lpstr>
      <vt:lpstr>Температура воды здесь всегда выше + 16 градусов.</vt:lpstr>
      <vt:lpstr>Голубая лагуна ночью</vt:lpstr>
      <vt:lpstr>Здесь же находится знаменитое своим синим цветом озеро Блези.</vt:lpstr>
      <vt:lpstr>Кратерное озеро</vt:lpstr>
      <vt:lpstr>Вулканы Мюватн</vt:lpstr>
      <vt:lpstr>Мюватн – озеро вулканического происхождения со множеством небольших холмов. Оно богато рыбой и морскими птицами.</vt:lpstr>
      <vt:lpstr>Презентация PowerPoint</vt:lpstr>
      <vt:lpstr>Извержение вулкана Эйлфьятлайкудль</vt:lpstr>
      <vt:lpstr>Проснувшийся вулкан</vt:lpstr>
      <vt:lpstr>Национальный парк Тингветлир.</vt:lpstr>
      <vt:lpstr>Презентация PowerPoint</vt:lpstr>
      <vt:lpstr>Северное сияние на Тингветлир</vt:lpstr>
      <vt:lpstr>Северное сияние – обычное для Исландии явление.</vt:lpstr>
      <vt:lpstr>Северное сияние и необычные облака</vt:lpstr>
      <vt:lpstr>Цветные горы Исландии</vt:lpstr>
      <vt:lpstr>Рыболовство и переработка рыбы занимают важное место в экономике Исландии. </vt:lpstr>
      <vt:lpstr>Вокруг берегов Исландии часто можно встретить и понаблюдать одних из самых крупных млекопитающих мира : китов,кашалотов,акул …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«Экономика родного края»</dc:title>
  <dc:creator>Таня</dc:creator>
  <cp:lastModifiedBy>t460p</cp:lastModifiedBy>
  <cp:revision>46</cp:revision>
  <dcterms:created xsi:type="dcterms:W3CDTF">2016-03-10T15:37:03Z</dcterms:created>
  <dcterms:modified xsi:type="dcterms:W3CDTF">2020-11-15T13:25:17Z</dcterms:modified>
</cp:coreProperties>
</file>