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3" r:id="rId3"/>
    <p:sldId id="256" r:id="rId4"/>
    <p:sldId id="257" r:id="rId5"/>
    <p:sldId id="262" r:id="rId6"/>
    <p:sldId id="267" r:id="rId7"/>
    <p:sldId id="260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8C34B-0758-4D03-86FB-B58704ACAF4C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CB535-7EE3-4465-8CE3-4C411B96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3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B13-ED38-40C9-83D6-F105159FEA1F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FD55-8004-4768-A5CB-FCCF7F5897FF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872B-B00E-4EF1-B31C-3C06F11CE51E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001F-883C-45B2-BC2C-C63BE4E1BB41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1FC1-5326-4DAF-8BC7-44D3D145F35F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A94B-37EA-44AE-B5EA-A9F05F745FE9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C7B7-671B-481C-B773-790394F1F31A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8C96-1725-4DF1-9821-5FF6F5A573D8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7BF6-98FD-45F7-A25C-0EB8EF0BDA4C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4620-B897-458A-9245-7601DF0EDFCE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6C94-0BF6-4448-862B-9DAFB9602048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4CA9-355A-4F66-8946-B0F9697457A0}" type="datetime1">
              <a:rPr lang="ru-RU" smtClean="0"/>
              <a:t>22.01.2019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84;&#1091;&#1079;&#1099;&#1082;&#1072;\KA4KA.RU_P.I._CHajkovskij._Detskij_Al_bom_-_Mama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4;&#1091;&#1079;&#1099;&#1082;&#1072;\KA4KA.RU_Pesnya_medvedicy_-_Kolybel_naya_umki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84;&#1091;&#1079;&#1099;&#1082;&#1072;\KA4KA.RU_Kiryushka_-_lyublyuka.mp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7772400" cy="2357453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«Расскажи сказку. Колыбельная. Образ мамы.»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80090279_razvivayuschie_igruy_s_rebenkom_do_g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71480"/>
            <a:ext cx="7286676" cy="5800755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50030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Пётр Ильич Чайковский (1840-1893 г.)  </a:t>
            </a:r>
            <a:br>
              <a:rPr lang="ru-RU" sz="3600" dirty="0" smtClean="0"/>
            </a:br>
            <a:r>
              <a:rPr lang="ru-RU" sz="3600" dirty="0" smtClean="0"/>
              <a:t>«Детский альбом»</a:t>
            </a:r>
            <a:br>
              <a:rPr lang="ru-RU" sz="3600" dirty="0" smtClean="0"/>
            </a:br>
            <a:r>
              <a:rPr lang="ru-RU" sz="3600" dirty="0" smtClean="0"/>
              <a:t>«Мама»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343672" cy="3067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857496"/>
            <a:ext cx="3643338" cy="3786214"/>
          </a:xfrm>
          <a:prstGeom prst="rect">
            <a:avLst/>
          </a:prstGeom>
          <a:noFill/>
        </p:spPr>
      </p:pic>
      <p:pic>
        <p:nvPicPr>
          <p:cNvPr id="5" name="KA4KA.RU_P.I._CHajkovskij._Detskij_Al_bom_-_Mam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43834" y="5714992"/>
            <a:ext cx="1285852" cy="1143008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1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300039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Колыбельная –</a:t>
            </a:r>
            <a:r>
              <a:rPr lang="ru-RU" dirty="0" smtClean="0"/>
              <a:t> от слова «колебать , «качать».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kol_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143380"/>
            <a:ext cx="4857784" cy="2500306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Колыбельные байки- </a:t>
            </a:r>
            <a:r>
              <a:rPr lang="ru-RU" sz="5400" dirty="0" smtClean="0"/>
              <a:t>это древние заговоры, «обереги», с помощью которых матери охраняли своих детей.</a:t>
            </a:r>
            <a:endParaRPr lang="ru-RU" sz="5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Топай, мишка, хлопай, мишка</a:t>
            </a:r>
          </a:p>
          <a:p>
            <a:pPr algn="ctr">
              <a:buNone/>
            </a:pPr>
            <a:r>
              <a:rPr lang="ru-RU" sz="4800" b="1" dirty="0" smtClean="0"/>
              <a:t>Приседай со мной, братишка</a:t>
            </a:r>
          </a:p>
          <a:p>
            <a:pPr algn="ctr">
              <a:buNone/>
            </a:pPr>
            <a:r>
              <a:rPr lang="ru-RU" sz="4800" b="1" dirty="0" smtClean="0"/>
              <a:t>Руки вверх, вперёд и вниз</a:t>
            </a:r>
          </a:p>
          <a:p>
            <a:pPr algn="ctr">
              <a:buNone/>
            </a:pPr>
            <a:r>
              <a:rPr lang="ru-RU" sz="4800" b="1" dirty="0" smtClean="0"/>
              <a:t>Улыбайся и садись. </a:t>
            </a:r>
            <a:endParaRPr lang="ru-RU" sz="48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528641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100" b="1" dirty="0" smtClean="0"/>
              <a:t>«Колыбельная медведицы»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3100" dirty="0" smtClean="0"/>
              <a:t>1. Ложкой снег мешая,</a:t>
            </a:r>
            <a:br>
              <a:rPr lang="ru-RU" sz="3100" dirty="0" smtClean="0"/>
            </a:br>
            <a:r>
              <a:rPr lang="ru-RU" sz="3100" dirty="0" smtClean="0"/>
              <a:t>Ночь идет большая,</a:t>
            </a:r>
            <a:br>
              <a:rPr lang="ru-RU" sz="3100" dirty="0" smtClean="0"/>
            </a:br>
            <a:r>
              <a:rPr lang="ru-RU" sz="3100" dirty="0" smtClean="0"/>
              <a:t>Что же ты, глупышка, не спишь?</a:t>
            </a:r>
            <a:br>
              <a:rPr lang="ru-RU" sz="3100" dirty="0" smtClean="0"/>
            </a:br>
            <a:r>
              <a:rPr lang="ru-RU" sz="3100" dirty="0" smtClean="0"/>
              <a:t>Спят твои соседи -</a:t>
            </a:r>
            <a:br>
              <a:rPr lang="ru-RU" sz="3100" dirty="0" smtClean="0"/>
            </a:br>
            <a:r>
              <a:rPr lang="ru-RU" sz="3100" dirty="0" smtClean="0"/>
              <a:t>Белые медведи,</a:t>
            </a:r>
            <a:br>
              <a:rPr lang="ru-RU" sz="3100" dirty="0" smtClean="0"/>
            </a:br>
            <a:r>
              <a:rPr lang="ru-RU" sz="3100" dirty="0" smtClean="0"/>
              <a:t>Спи скорей и ты, малыш.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2. Мы плывем на льдине,</a:t>
            </a:r>
            <a:br>
              <a:rPr lang="ru-RU" sz="3100" dirty="0" smtClean="0"/>
            </a:br>
            <a:r>
              <a:rPr lang="ru-RU" sz="3100" dirty="0" smtClean="0"/>
              <a:t>Как на бригантине,</a:t>
            </a:r>
            <a:br>
              <a:rPr lang="ru-RU" sz="3100" dirty="0" smtClean="0"/>
            </a:br>
            <a:r>
              <a:rPr lang="ru-RU" sz="3100" dirty="0" smtClean="0"/>
              <a:t>По седым, суровым морям.</a:t>
            </a:r>
            <a:br>
              <a:rPr lang="ru-RU" sz="3100" dirty="0" smtClean="0"/>
            </a:br>
            <a:r>
              <a:rPr lang="ru-RU" sz="3100" dirty="0" smtClean="0"/>
              <a:t>И всю ночь соседи,</a:t>
            </a:r>
            <a:br>
              <a:rPr lang="ru-RU" sz="3100" dirty="0" smtClean="0"/>
            </a:br>
            <a:r>
              <a:rPr lang="ru-RU" sz="3100" dirty="0" smtClean="0"/>
              <a:t>Звездные медведи</a:t>
            </a:r>
            <a:br>
              <a:rPr lang="ru-RU" sz="3100" dirty="0" smtClean="0"/>
            </a:br>
            <a:r>
              <a:rPr lang="ru-RU" sz="3100" dirty="0" smtClean="0"/>
              <a:t>Светят дальним кораблям.</a:t>
            </a:r>
            <a:br>
              <a:rPr lang="ru-RU" sz="3100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KA4KA.RU_Pesnya_medvedicy_-_Kolybel_naya_umki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58148" y="5715016"/>
            <a:ext cx="1071570" cy="928694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6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485776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+mn-lt"/>
                <a:cs typeface="Times New Roman" pitchFamily="18" charset="0"/>
              </a:rPr>
              <a:t>«</a:t>
            </a:r>
            <a:r>
              <a:rPr lang="ru-RU" sz="2700" b="1" dirty="0" err="1" smtClean="0">
                <a:latin typeface="+mn-lt"/>
                <a:cs typeface="Times New Roman" pitchFamily="18" charset="0"/>
              </a:rPr>
              <a:t>Люблюка</a:t>
            </a:r>
            <a:r>
              <a:rPr lang="ru-RU" sz="2700" b="1" dirty="0" smtClean="0">
                <a:latin typeface="+mn-lt"/>
                <a:cs typeface="Times New Roman" pitchFamily="18" charset="0"/>
              </a:rPr>
              <a:t>»</a:t>
            </a:r>
            <a:br>
              <a:rPr lang="ru-RU" sz="2700" b="1" dirty="0" smtClean="0">
                <a:latin typeface="+mn-lt"/>
                <a:cs typeface="Times New Roman" pitchFamily="18" charset="0"/>
              </a:rPr>
            </a:br>
            <a:r>
              <a:rPr lang="ru-RU" sz="2200" dirty="0" smtClean="0">
                <a:latin typeface="+mn-lt"/>
                <a:cs typeface="Times New Roman" pitchFamily="18" charset="0"/>
              </a:rPr>
              <a:t/>
            </a:r>
            <a:br>
              <a:rPr lang="ru-RU" sz="22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Часто плачет малышня,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Слезки льются градом,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Плаксой-ваксою меня,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Обзывать не надо. 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b="1" dirty="0" smtClean="0">
                <a:latin typeface="+mn-lt"/>
                <a:cs typeface="Times New Roman" pitchFamily="18" charset="0"/>
              </a:rPr>
              <a:t>ПРИПЕВ: </a:t>
            </a:r>
            <a:r>
              <a:rPr lang="ru-RU" sz="2700" dirty="0" smtClean="0">
                <a:latin typeface="+mn-lt"/>
                <a:cs typeface="Times New Roman" pitchFamily="18" charset="0"/>
              </a:rPr>
              <a:t/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Я не буду, мама, плакать,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Только назови меня: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«</a:t>
            </a:r>
            <a:r>
              <a:rPr lang="ru-RU" sz="2700" dirty="0" err="1" smtClean="0">
                <a:latin typeface="+mn-lt"/>
                <a:cs typeface="Times New Roman" pitchFamily="18" charset="0"/>
              </a:rPr>
              <a:t>Целовака</a:t>
            </a:r>
            <a:r>
              <a:rPr lang="ru-RU" sz="2700" dirty="0" smtClean="0">
                <a:latin typeface="+mn-lt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+mn-lt"/>
                <a:cs typeface="Times New Roman" pitchFamily="18" charset="0"/>
              </a:rPr>
              <a:t>прижимака</a:t>
            </a:r>
            <a:r>
              <a:rPr lang="ru-RU" sz="2700" dirty="0" smtClean="0">
                <a:latin typeface="+mn-lt"/>
                <a:cs typeface="Times New Roman" pitchFamily="18" charset="0"/>
              </a:rPr>
              <a:t> , </a:t>
            </a:r>
            <a:r>
              <a:rPr lang="ru-RU" sz="2700" b="1" dirty="0" smtClean="0">
                <a:latin typeface="+mn-lt"/>
                <a:cs typeface="Times New Roman" pitchFamily="18" charset="0"/>
              </a:rPr>
              <a:t>2 </a:t>
            </a:r>
            <a:r>
              <a:rPr lang="ru-RU" sz="2700" dirty="0" smtClean="0">
                <a:latin typeface="+mn-lt"/>
                <a:cs typeface="Times New Roman" pitchFamily="18" charset="0"/>
              </a:rPr>
              <a:t/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        И </a:t>
            </a:r>
            <a:r>
              <a:rPr lang="ru-RU" sz="2700" dirty="0" err="1" smtClean="0">
                <a:latin typeface="+mn-lt"/>
                <a:cs typeface="Times New Roman" pitchFamily="18" charset="0"/>
              </a:rPr>
              <a:t>люблюка</a:t>
            </a:r>
            <a:r>
              <a:rPr lang="ru-RU" sz="2700" dirty="0" smtClean="0">
                <a:latin typeface="+mn-lt"/>
                <a:cs typeface="Times New Roman" pitchFamily="18" charset="0"/>
              </a:rPr>
              <a:t> ты моя.»  </a:t>
            </a:r>
            <a:r>
              <a:rPr lang="ru-RU" sz="2700" b="1" dirty="0" smtClean="0">
                <a:latin typeface="+mn-lt"/>
                <a:cs typeface="Times New Roman" pitchFamily="18" charset="0"/>
              </a:rPr>
              <a:t>раза</a:t>
            </a:r>
            <a:br>
              <a:rPr lang="ru-RU" sz="2700" b="1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Я опять хожу, грущу,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Настроенья нету,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Друга Сашку не прощу -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Он отнял конфету.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b="1" dirty="0" smtClean="0">
                <a:latin typeface="+mn-lt"/>
                <a:cs typeface="Times New Roman" pitchFamily="18" charset="0"/>
              </a:rPr>
              <a:t>ПРИПЕВ:</a:t>
            </a:r>
            <a:r>
              <a:rPr lang="ru-RU" sz="2700" dirty="0" smtClean="0">
                <a:latin typeface="+mn-lt"/>
                <a:cs typeface="Times New Roman" pitchFamily="18" charset="0"/>
              </a:rPr>
              <a:t/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200" dirty="0" smtClean="0">
                <a:latin typeface="+mn-lt"/>
                <a:cs typeface="Times New Roman" pitchFamily="18" charset="0"/>
              </a:rPr>
              <a:t> </a:t>
            </a:r>
            <a:br>
              <a:rPr lang="ru-RU" sz="2200" dirty="0" smtClean="0">
                <a:latin typeface="+mn-lt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85762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KA4KA.RU_Kiryushka_-_lyublyu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58148" y="5500702"/>
            <a:ext cx="1000132" cy="107157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6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50083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1.</a:t>
            </a:r>
            <a:r>
              <a:rPr lang="ru-RU" dirty="0" smtClean="0"/>
              <a:t> Какая самая сладкая сказка рассказывается на ночь?</a:t>
            </a:r>
            <a:br>
              <a:rPr lang="ru-RU" dirty="0" smtClean="0"/>
            </a:br>
            <a:r>
              <a:rPr lang="ru-RU" b="1" dirty="0" smtClean="0"/>
              <a:t>2.</a:t>
            </a:r>
            <a:r>
              <a:rPr lang="ru-RU" dirty="0" smtClean="0"/>
              <a:t> Что такое колыбельная?</a:t>
            </a:r>
            <a:br>
              <a:rPr lang="ru-RU" dirty="0" smtClean="0"/>
            </a:br>
            <a:r>
              <a:rPr lang="ru-RU" b="1" dirty="0" smtClean="0"/>
              <a:t>3. </a:t>
            </a:r>
            <a:r>
              <a:rPr lang="ru-RU" dirty="0" smtClean="0"/>
              <a:t>Определите, почему колыбельные именно так назвали</a:t>
            </a:r>
            <a:br>
              <a:rPr lang="ru-RU" dirty="0" smtClean="0"/>
            </a:br>
            <a:r>
              <a:rPr lang="ru-RU" b="1" dirty="0" smtClean="0"/>
              <a:t>4. </a:t>
            </a:r>
            <a:r>
              <a:rPr lang="ru-RU" dirty="0" smtClean="0"/>
              <a:t>Какой мы увидели маму в пьесе Чайковского? Как называется его альбом?</a:t>
            </a:r>
            <a:br>
              <a:rPr lang="ru-RU" dirty="0" smtClean="0"/>
            </a:br>
            <a:r>
              <a:rPr lang="ru-RU" b="1" dirty="0" smtClean="0"/>
              <a:t>5.</a:t>
            </a:r>
            <a:r>
              <a:rPr lang="ru-RU" dirty="0" smtClean="0"/>
              <a:t> У кого еще есть мамы, кроме людей?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91</Words>
  <Application>Microsoft Office PowerPoint</Application>
  <PresentationFormat>Экран (4:3)</PresentationFormat>
  <Paragraphs>20</Paragraphs>
  <Slides>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«Расскажи сказку. Колыбельная. Образ мамы.»</vt:lpstr>
      <vt:lpstr>Презентация PowerPoint</vt:lpstr>
      <vt:lpstr>Пётр Ильич Чайковский (1840-1893 г.)   «Детский альбом» «Мама»</vt:lpstr>
      <vt:lpstr>Колыбельная – от слова «колебать , «качать». </vt:lpstr>
      <vt:lpstr>Презентация PowerPoint</vt:lpstr>
      <vt:lpstr>Презентация PowerPoint</vt:lpstr>
      <vt:lpstr>«Колыбельная медведицы»   1. Ложкой снег мешая, Ночь идет большая, Что же ты, глупышка, не спишь? Спят твои соседи - Белые медведи, Спи скорей и ты, малыш.  2. Мы плывем на льдине, Как на бригантине, По седым, суровым морям. И всю ночь соседи, Звездные медведи Светят дальним кораблям.       </vt:lpstr>
      <vt:lpstr>«Люблюка»  Часто плачет малышня,  Слезки льются градом,  Плаксой-ваксою меня,  Обзывать не надо.   ПРИПЕВ:  Я не буду, мама, плакать,  Только назови меня:  «Целовака, прижимака , 2          И люблюка ты моя.»  раза   Я опять хожу, грущу,  Настроенья нету,  Друга Сашку не прощу -  Он отнял конфету.  ПРИПЕВ:     </vt:lpstr>
      <vt:lpstr>1. Какая самая сладкая сказка рассказывается на ночь? 2. Что такое колыбельная? 3. Определите, почему колыбельные именно так назвали 4. Какой мы увидели маму в пьесе Чайковского? Как называется его альбом? 5. У кого еще есть мамы, кроме людей?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Пётр Ильич Чайковский  «Детский альбом» «Мама»</dc:title>
  <dc:creator>User</dc:creator>
  <cp:lastModifiedBy>505</cp:lastModifiedBy>
  <cp:revision>27</cp:revision>
  <dcterms:created xsi:type="dcterms:W3CDTF">2014-10-25T10:10:00Z</dcterms:created>
  <dcterms:modified xsi:type="dcterms:W3CDTF">2019-01-22T06:55:33Z</dcterms:modified>
</cp:coreProperties>
</file>