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7" r:id="rId2"/>
    <p:sldId id="259" r:id="rId3"/>
    <p:sldId id="258" r:id="rId4"/>
    <p:sldId id="260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88222-E8C5-47E0-BDA0-1FA7504BB2D8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940C4-41C0-4F02-9195-9A514C020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31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469E-98CC-406B-928E-B49DD6EEBB14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A41-42AB-457D-A473-2744AECBD93B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181F-D6F5-45BB-8A70-BD494175D3AA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17CB-B89C-45B4-85A2-F13111903A7A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FC93-47D4-4F72-942E-E5032817C9D1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45BB-F130-4F73-8102-55F6A8BB6A7A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BCDB-4637-4110-AAA0-4432856ED4C2}" type="datetime1">
              <a:rPr lang="ru-RU" smtClean="0"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2D66-6744-4315-9E13-0344F054BED9}" type="datetime1">
              <a:rPr lang="ru-RU" smtClean="0"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D3A4-575F-4222-9147-E3F00EA25D97}" type="datetime1">
              <a:rPr lang="ru-RU" smtClean="0"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5461-C921-4381-B7F3-E4BA1EDF4408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F397-587F-455D-987D-2836355745EE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14F6-A062-42A9-835F-0692927BBE67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B3ED-AE11-4839-A3DC-620B44329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2"/>
          <a:lstStyle/>
          <a:p>
            <a:r>
              <a:rPr lang="ru-RU" dirty="0" smtClean="0"/>
              <a:t>С.Прокофьев П.Чайковский</a:t>
            </a:r>
            <a:endParaRPr lang="ru-RU" dirty="0"/>
          </a:p>
        </p:txBody>
      </p:sp>
      <p:pic>
        <p:nvPicPr>
          <p:cNvPr id="5" name="Содержимое 4" descr="прокофье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29190" y="2071678"/>
            <a:ext cx="2286016" cy="2714644"/>
          </a:xfrm>
        </p:spPr>
      </p:pic>
      <p:pic>
        <p:nvPicPr>
          <p:cNvPr id="6" name="Содержимое 5" descr="чайковский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357290" y="2071678"/>
            <a:ext cx="2143140" cy="2714644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Найди соответствие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П.И.Чайковский</a:t>
            </a:r>
            <a:endParaRPr lang="ru-RU" sz="36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285720" y="2214554"/>
            <a:ext cx="4040188" cy="39512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/>
              <a:t>С.С.Прокофьев</a:t>
            </a:r>
            <a:endParaRPr lang="ru-RU" sz="3600" b="1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3"/>
          </a:xfrm>
        </p:spPr>
        <p:txBody>
          <a:bodyPr>
            <a:noAutofit/>
          </a:bodyPr>
          <a:lstStyle/>
          <a:p>
            <a:r>
              <a:rPr lang="ru-RU" sz="2800" dirty="0" smtClean="0"/>
              <a:t>«Марш деревянных солдатиков»</a:t>
            </a:r>
            <a:endParaRPr lang="ru-RU" sz="2800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«Сказочка»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800" b="1" dirty="0" smtClean="0"/>
              <a:t>«Болезнь куклы»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800" b="1" dirty="0" smtClean="0"/>
              <a:t>«Утренняя молитва»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000" dirty="0" smtClean="0"/>
              <a:t>В музыкальном театре</a:t>
            </a:r>
            <a:endParaRPr lang="ru-RU" sz="8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numCol="2"/>
          <a:lstStyle/>
          <a:p>
            <a:r>
              <a:rPr lang="ru-RU" sz="4800" b="1" dirty="0" smtClean="0"/>
              <a:t>Балет </a:t>
            </a:r>
            <a:r>
              <a:rPr lang="ru-RU" dirty="0" smtClean="0"/>
              <a:t>                   </a:t>
            </a:r>
            <a:r>
              <a:rPr lang="ru-RU" sz="4800" b="1" dirty="0" smtClean="0"/>
              <a:t>Опера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Музыкальный спектакль, в котором герои общаются со слушателем с помощью пения.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Музыкальный спектакль, в котором герои передают настроение, мысли и чувства с помощью движения, пластики.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4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4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</a:t>
            </a:r>
          </a:p>
          <a:p>
            <a:pPr>
              <a:buNone/>
            </a:pP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У!</a:t>
            </a:r>
          </a:p>
          <a:p>
            <a:pPr>
              <a:buNone/>
            </a:pPr>
            <a:endParaRPr lang="ru-RU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                           А                          А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о                           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35687" y="5322107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607191" y="5322107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1178695" y="5322107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1785918" y="5286388"/>
            <a:ext cx="85725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2393141" y="5322107"/>
            <a:ext cx="78581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2893207" y="5393545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2288" y="5286388"/>
            <a:ext cx="5486400" cy="5000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idx="1"/>
          </p:nvPr>
        </p:nvSpPr>
        <p:spPr>
          <a:xfrm>
            <a:off x="1792288" y="142852"/>
            <a:ext cx="5486400" cy="4584723"/>
          </a:xfrm>
        </p:spPr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1785918" y="5286388"/>
            <a:ext cx="5492770" cy="50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b="1" dirty="0" smtClean="0"/>
              <a:t>С.С.Прокофьев, балет «Золушка»</a:t>
            </a:r>
          </a:p>
          <a:p>
            <a:pPr algn="ctr">
              <a:buNone/>
            </a:pPr>
            <a:endParaRPr lang="ru-RU" sz="4000" dirty="0"/>
          </a:p>
        </p:txBody>
      </p:sp>
      <p:pic>
        <p:nvPicPr>
          <p:cNvPr id="1027" name="Picture 3" descr="C:\Documents and Settings\сергей\Мои документы\Мои рисунки\зол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66"/>
            <a:ext cx="4643470" cy="4572032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«Вальс»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Романтично</a:t>
            </a:r>
          </a:p>
          <a:p>
            <a:pPr>
              <a:buNone/>
            </a:pPr>
            <a:r>
              <a:rPr lang="ru-RU" sz="4000" dirty="0" smtClean="0"/>
              <a:t>Зловеще</a:t>
            </a:r>
          </a:p>
          <a:p>
            <a:pPr>
              <a:buNone/>
            </a:pPr>
            <a:r>
              <a:rPr lang="ru-RU" sz="4000" dirty="0" smtClean="0"/>
              <a:t>Нежно</a:t>
            </a:r>
          </a:p>
          <a:p>
            <a:pPr>
              <a:buNone/>
            </a:pPr>
            <a:r>
              <a:rPr lang="ru-RU" sz="4000" dirty="0" smtClean="0"/>
              <a:t>Обречённо</a:t>
            </a:r>
          </a:p>
          <a:p>
            <a:pPr>
              <a:buNone/>
            </a:pPr>
            <a:r>
              <a:rPr lang="ru-RU" sz="4000" dirty="0" smtClean="0"/>
              <a:t>Светло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Беспощадно</a:t>
            </a:r>
          </a:p>
          <a:p>
            <a:pPr>
              <a:buNone/>
            </a:pPr>
            <a:r>
              <a:rPr lang="ru-RU" sz="4000" dirty="0" smtClean="0"/>
              <a:t>Злобно</a:t>
            </a:r>
          </a:p>
          <a:p>
            <a:pPr>
              <a:buNone/>
            </a:pPr>
            <a:r>
              <a:rPr lang="ru-RU" sz="4000" dirty="0" smtClean="0"/>
              <a:t>Возвышенно</a:t>
            </a:r>
          </a:p>
          <a:p>
            <a:pPr>
              <a:buNone/>
            </a:pPr>
            <a:r>
              <a:rPr lang="ru-RU" sz="4000" dirty="0" smtClean="0"/>
              <a:t>Печально</a:t>
            </a:r>
          </a:p>
          <a:p>
            <a:pPr>
              <a:buNone/>
            </a:pPr>
            <a:r>
              <a:rPr lang="ru-RU" sz="4000" dirty="0" smtClean="0"/>
              <a:t>Мечтательно</a:t>
            </a:r>
            <a:endParaRPr lang="ru-RU" sz="40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97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С.Прокофьев П.Чайковский</vt:lpstr>
      <vt:lpstr>Найди соответствие</vt:lpstr>
      <vt:lpstr>В музыкальном театре</vt:lpstr>
      <vt:lpstr>Балет                    Опера</vt:lpstr>
      <vt:lpstr>Презентация PowerPoint</vt:lpstr>
      <vt:lpstr>Презентация PowerPoint</vt:lpstr>
      <vt:lpstr>«Вальс»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музыкальном театре</dc:title>
  <dc:creator>сергей</dc:creator>
  <cp:lastModifiedBy>Leon</cp:lastModifiedBy>
  <cp:revision>23</cp:revision>
  <dcterms:created xsi:type="dcterms:W3CDTF">2009-02-04T16:21:14Z</dcterms:created>
  <dcterms:modified xsi:type="dcterms:W3CDTF">2019-02-24T17:08:35Z</dcterms:modified>
</cp:coreProperties>
</file>