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63" r:id="rId3"/>
    <p:sldId id="266" r:id="rId4"/>
    <p:sldId id="258" r:id="rId5"/>
    <p:sldId id="257" r:id="rId6"/>
    <p:sldId id="264" r:id="rId7"/>
    <p:sldId id="259" r:id="rId8"/>
    <p:sldId id="261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660033"/>
    <a:srgbClr val="003300"/>
    <a:srgbClr val="00FF00"/>
    <a:srgbClr val="FF6600"/>
    <a:srgbClr val="660066"/>
    <a:srgbClr val="339933"/>
    <a:srgbClr val="FF00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05047-8ED1-43E0-9990-8B8CC792F621}" type="datetimeFigureOut">
              <a:rPr lang="ru-RU" smtClean="0"/>
              <a:t>19.11.2018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3F97EB-1948-45AC-9FC7-CCE20779DD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51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0" name="Rectangle 78"/>
          <p:cNvSpPr>
            <a:spLocks noChangeArrowheads="1"/>
          </p:cNvSpPr>
          <p:nvPr/>
        </p:nvSpPr>
        <p:spPr bwMode="gray">
          <a:xfrm rot="5400000">
            <a:off x="7904162" y="1163638"/>
            <a:ext cx="2098675" cy="38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54510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057400"/>
            <a:ext cx="5791200" cy="16986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990975"/>
            <a:ext cx="5791200" cy="4572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3886200" y="5715000"/>
            <a:ext cx="16129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Verdana" pitchFamily="34" charset="0"/>
              </a:rPr>
              <a:t>LOGO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 rot="421294">
            <a:off x="971550" y="692150"/>
            <a:ext cx="1871663" cy="1944688"/>
            <a:chOff x="521" y="482"/>
            <a:chExt cx="1134" cy="1142"/>
          </a:xfrm>
        </p:grpSpPr>
        <p:sp>
          <p:nvSpPr>
            <p:cNvPr id="3104" name="Oval 32"/>
            <p:cNvSpPr>
              <a:spLocks noChangeArrowheads="1"/>
            </p:cNvSpPr>
            <p:nvPr userDrawn="1"/>
          </p:nvSpPr>
          <p:spPr bwMode="gray">
            <a:xfrm rot="-128649">
              <a:off x="851" y="811"/>
              <a:ext cx="479" cy="494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33"/>
            <p:cNvGrpSpPr>
              <a:grpSpLocks/>
            </p:cNvGrpSpPr>
            <p:nvPr userDrawn="1"/>
          </p:nvGrpSpPr>
          <p:grpSpPr bwMode="auto">
            <a:xfrm rot="56277">
              <a:off x="1311" y="1224"/>
              <a:ext cx="266" cy="218"/>
              <a:chOff x="3452" y="878"/>
              <a:chExt cx="402" cy="342"/>
            </a:xfrm>
          </p:grpSpPr>
          <p:sp>
            <p:nvSpPr>
              <p:cNvPr id="3106" name="Oval 3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7" name="Oval 3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8" name="Oval 3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37"/>
            <p:cNvGrpSpPr>
              <a:grpSpLocks/>
            </p:cNvGrpSpPr>
            <p:nvPr userDrawn="1"/>
          </p:nvGrpSpPr>
          <p:grpSpPr bwMode="auto">
            <a:xfrm rot="-23983151">
              <a:off x="1390" y="942"/>
              <a:ext cx="265" cy="219"/>
              <a:chOff x="3452" y="878"/>
              <a:chExt cx="402" cy="342"/>
            </a:xfrm>
          </p:grpSpPr>
          <p:sp>
            <p:nvSpPr>
              <p:cNvPr id="3110" name="Oval 3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1" name="Oval 3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2" name="Oval 4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41"/>
            <p:cNvGrpSpPr>
              <a:grpSpLocks/>
            </p:cNvGrpSpPr>
            <p:nvPr userDrawn="1"/>
          </p:nvGrpSpPr>
          <p:grpSpPr bwMode="auto">
            <a:xfrm rot="-4925197">
              <a:off x="1293" y="630"/>
              <a:ext cx="257" cy="226"/>
              <a:chOff x="3452" y="878"/>
              <a:chExt cx="402" cy="342"/>
            </a:xfrm>
          </p:grpSpPr>
          <p:sp>
            <p:nvSpPr>
              <p:cNvPr id="3114" name="Oval 4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5" name="Oval 4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6" name="Oval 4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45"/>
            <p:cNvGrpSpPr>
              <a:grpSpLocks/>
            </p:cNvGrpSpPr>
            <p:nvPr userDrawn="1"/>
          </p:nvGrpSpPr>
          <p:grpSpPr bwMode="auto">
            <a:xfrm rot="3149186">
              <a:off x="985" y="1383"/>
              <a:ext cx="257" cy="226"/>
              <a:chOff x="3452" y="878"/>
              <a:chExt cx="402" cy="342"/>
            </a:xfrm>
          </p:grpSpPr>
          <p:sp>
            <p:nvSpPr>
              <p:cNvPr id="3118" name="Oval 46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19" name="Oval 47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0" name="Oval 48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49"/>
            <p:cNvGrpSpPr>
              <a:grpSpLocks/>
            </p:cNvGrpSpPr>
            <p:nvPr userDrawn="1"/>
          </p:nvGrpSpPr>
          <p:grpSpPr bwMode="auto">
            <a:xfrm rot="-29276986">
              <a:off x="966" y="498"/>
              <a:ext cx="257" cy="226"/>
              <a:chOff x="3452" y="878"/>
              <a:chExt cx="402" cy="342"/>
            </a:xfrm>
          </p:grpSpPr>
          <p:sp>
            <p:nvSpPr>
              <p:cNvPr id="3122" name="Oval 50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3" name="Oval 51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4" name="Oval 52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53"/>
            <p:cNvGrpSpPr>
              <a:grpSpLocks/>
            </p:cNvGrpSpPr>
            <p:nvPr userDrawn="1"/>
          </p:nvGrpSpPr>
          <p:grpSpPr bwMode="auto">
            <a:xfrm rot="-10348150">
              <a:off x="628" y="649"/>
              <a:ext cx="266" cy="219"/>
              <a:chOff x="3452" y="878"/>
              <a:chExt cx="402" cy="342"/>
            </a:xfrm>
          </p:grpSpPr>
          <p:sp>
            <p:nvSpPr>
              <p:cNvPr id="3126" name="Oval 54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7" name="Oval 55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28" name="Oval 56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57"/>
            <p:cNvGrpSpPr>
              <a:grpSpLocks/>
            </p:cNvGrpSpPr>
            <p:nvPr userDrawn="1"/>
          </p:nvGrpSpPr>
          <p:grpSpPr bwMode="auto">
            <a:xfrm rot="-34593241">
              <a:off x="521" y="973"/>
              <a:ext cx="265" cy="218"/>
              <a:chOff x="3452" y="878"/>
              <a:chExt cx="402" cy="342"/>
            </a:xfrm>
          </p:grpSpPr>
          <p:sp>
            <p:nvSpPr>
              <p:cNvPr id="3130" name="Oval 58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1" name="Oval 59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2" name="Oval 60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61"/>
            <p:cNvGrpSpPr>
              <a:grpSpLocks/>
            </p:cNvGrpSpPr>
            <p:nvPr userDrawn="1"/>
          </p:nvGrpSpPr>
          <p:grpSpPr bwMode="auto">
            <a:xfrm rot="-15320246">
              <a:off x="654" y="1263"/>
              <a:ext cx="257" cy="226"/>
              <a:chOff x="3452" y="878"/>
              <a:chExt cx="402" cy="342"/>
            </a:xfrm>
          </p:grpSpPr>
          <p:sp>
            <p:nvSpPr>
              <p:cNvPr id="3134" name="Oval 62"/>
              <p:cNvSpPr>
                <a:spLocks noChangeArrowheads="1"/>
              </p:cNvSpPr>
              <p:nvPr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5" name="Oval 63"/>
              <p:cNvSpPr>
                <a:spLocks noChangeArrowheads="1"/>
              </p:cNvSpPr>
              <p:nvPr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36" name="Oval 64"/>
              <p:cNvSpPr>
                <a:spLocks noChangeArrowheads="1"/>
              </p:cNvSpPr>
              <p:nvPr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137" name="Rectangle 65"/>
          <p:cNvSpPr>
            <a:spLocks noChangeArrowheads="1"/>
          </p:cNvSpPr>
          <p:nvPr/>
        </p:nvSpPr>
        <p:spPr bwMode="gray">
          <a:xfrm>
            <a:off x="457200" y="0"/>
            <a:ext cx="7620000" cy="3048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24314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gray">
          <a:xfrm>
            <a:off x="6664325" y="-7938"/>
            <a:ext cx="2098675" cy="3127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gray">
          <a:xfrm rot="10800000">
            <a:off x="2549525" y="6553200"/>
            <a:ext cx="6230938" cy="3175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1" name="Rectangle 69"/>
          <p:cNvSpPr>
            <a:spLocks noChangeArrowheads="1"/>
          </p:cNvSpPr>
          <p:nvPr/>
        </p:nvSpPr>
        <p:spPr bwMode="gray">
          <a:xfrm>
            <a:off x="8763000" y="-7938"/>
            <a:ext cx="381000" cy="314326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2431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2" name="Rectangle 70"/>
          <p:cNvSpPr>
            <a:spLocks noChangeArrowheads="1"/>
          </p:cNvSpPr>
          <p:nvPr/>
        </p:nvSpPr>
        <p:spPr bwMode="gray">
          <a:xfrm>
            <a:off x="457200" y="6554788"/>
            <a:ext cx="2098675" cy="3175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36471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3" name="Rectangle 71"/>
          <p:cNvSpPr>
            <a:spLocks noChangeArrowheads="1"/>
          </p:cNvSpPr>
          <p:nvPr/>
        </p:nvSpPr>
        <p:spPr bwMode="gray">
          <a:xfrm>
            <a:off x="0" y="6553200"/>
            <a:ext cx="457200" cy="31908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4" name="Rectangle 72"/>
          <p:cNvSpPr>
            <a:spLocks noChangeArrowheads="1"/>
          </p:cNvSpPr>
          <p:nvPr/>
        </p:nvSpPr>
        <p:spPr bwMode="gray">
          <a:xfrm>
            <a:off x="0" y="0"/>
            <a:ext cx="457200" cy="3048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5" name="Rectangle 73"/>
          <p:cNvSpPr>
            <a:spLocks noChangeArrowheads="1"/>
          </p:cNvSpPr>
          <p:nvPr/>
        </p:nvSpPr>
        <p:spPr bwMode="gray">
          <a:xfrm rot="5400000">
            <a:off x="-2213769" y="2510631"/>
            <a:ext cx="4876800" cy="465138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6" name="Rectangle 74"/>
          <p:cNvSpPr>
            <a:spLocks noChangeArrowheads="1"/>
          </p:cNvSpPr>
          <p:nvPr/>
        </p:nvSpPr>
        <p:spPr bwMode="gray">
          <a:xfrm rot="5400000">
            <a:off x="-575469" y="5520531"/>
            <a:ext cx="1600200" cy="4651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ltGray">
          <a:xfrm>
            <a:off x="8769350" y="6538913"/>
            <a:ext cx="374650" cy="327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78824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8" name="Rectangle 76"/>
          <p:cNvSpPr>
            <a:spLocks noChangeArrowheads="1"/>
          </p:cNvSpPr>
          <p:nvPr/>
        </p:nvSpPr>
        <p:spPr bwMode="gray">
          <a:xfrm rot="5400000">
            <a:off x="6557962" y="3967163"/>
            <a:ext cx="4791075" cy="381000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57647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49" name="Rectangle 77"/>
          <p:cNvSpPr>
            <a:spLocks noChangeArrowheads="1"/>
          </p:cNvSpPr>
          <p:nvPr/>
        </p:nvSpPr>
        <p:spPr bwMode="gray">
          <a:xfrm>
            <a:off x="8763000" y="1752600"/>
            <a:ext cx="3810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2549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 flipH="1">
            <a:off x="0" y="4953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>
            <a:off x="8763000" y="17526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>
            <a:off x="8763000" y="1905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>
            <a:off x="2543175" y="6553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6672263" y="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62BDD57-ABF4-47B8-8F16-9278DD21B5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122238"/>
            <a:ext cx="2005012" cy="60277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5865813" cy="60277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5473C22-F850-4390-A7CF-07F760B44F6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122238"/>
            <a:ext cx="67056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09600" y="1228725"/>
            <a:ext cx="8023225" cy="492125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5791200" y="6248400"/>
            <a:ext cx="2895600" cy="33496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3429000" y="6338888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05029D7D-0443-4329-8047-31622601E9F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3246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653B36-9D68-4CA7-934A-2106034C81E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6D0337-EA27-4D0A-A205-96FA64A86CA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28725"/>
            <a:ext cx="3935413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7413" y="1228725"/>
            <a:ext cx="3935412" cy="4921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8B811A-D12D-4214-88DB-D3AB0CF558C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7218AA-DB31-42A9-99C5-C9E5A53325C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B3742FA-5332-4E63-94FF-B0E81FF31B1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0B5951-BF79-4226-9406-5978260ED0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7EC930-BE5B-4350-B787-4C3865030B8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13E7209-5CA7-411F-8858-A80AB3AD5C3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Rectangle 69"/>
          <p:cNvSpPr>
            <a:spLocks noChangeArrowheads="1"/>
          </p:cNvSpPr>
          <p:nvPr/>
        </p:nvSpPr>
        <p:spPr bwMode="gray">
          <a:xfrm>
            <a:off x="457200" y="0"/>
            <a:ext cx="8477250" cy="76835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609600" y="1228725"/>
            <a:ext cx="8023225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791200" y="6248400"/>
            <a:ext cx="28956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r>
              <a:rPr lang="ru-RU" smtClean="0"/>
              <a:t>У4У.РФ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429000" y="63388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FAB09FC-5374-4D00-945D-0197DCC453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0" y="0"/>
            <a:ext cx="457200" cy="7683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0" y="762000"/>
            <a:ext cx="457200" cy="1524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0" y="914400"/>
            <a:ext cx="457200" cy="41910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tint val="4235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3" name="Rectangle 49"/>
          <p:cNvSpPr>
            <a:spLocks noChangeArrowheads="1"/>
          </p:cNvSpPr>
          <p:nvPr/>
        </p:nvSpPr>
        <p:spPr bwMode="gray">
          <a:xfrm>
            <a:off x="0" y="5105400"/>
            <a:ext cx="457200" cy="1544638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tint val="42353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79" name="Rectangle 55"/>
          <p:cNvSpPr>
            <a:spLocks noChangeArrowheads="1"/>
          </p:cNvSpPr>
          <p:nvPr/>
        </p:nvSpPr>
        <p:spPr bwMode="gray">
          <a:xfrm>
            <a:off x="0" y="6656388"/>
            <a:ext cx="457200" cy="2095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0" name="Rectangle 56"/>
          <p:cNvSpPr>
            <a:spLocks noChangeArrowheads="1"/>
          </p:cNvSpPr>
          <p:nvPr/>
        </p:nvSpPr>
        <p:spPr bwMode="gray">
          <a:xfrm>
            <a:off x="457200" y="6650038"/>
            <a:ext cx="1304925" cy="215900"/>
          </a:xfrm>
          <a:prstGeom prst="rect">
            <a:avLst/>
          </a:prstGeom>
          <a:gradFill rotWithShape="1">
            <a:gsLst>
              <a:gs pos="0">
                <a:schemeClr val="bg2">
                  <a:gamma/>
                  <a:tint val="0"/>
                  <a:invGamma/>
                </a:schemeClr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gray">
          <a:xfrm>
            <a:off x="1752600" y="6650038"/>
            <a:ext cx="7391400" cy="215900"/>
          </a:xfrm>
          <a:prstGeom prst="rect">
            <a:avLst/>
          </a:prstGeom>
          <a:gradFill rotWithShape="1">
            <a:gsLst>
              <a:gs pos="0">
                <a:schemeClr val="folHlink">
                  <a:gamma/>
                  <a:tint val="54510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gray">
          <a:xfrm>
            <a:off x="8777288" y="6656388"/>
            <a:ext cx="366712" cy="2095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84706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7" name="Rectangle 63"/>
          <p:cNvSpPr>
            <a:spLocks noChangeArrowheads="1"/>
          </p:cNvSpPr>
          <p:nvPr/>
        </p:nvSpPr>
        <p:spPr bwMode="gray">
          <a:xfrm>
            <a:off x="8769350" y="6019800"/>
            <a:ext cx="374650" cy="6429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89" name="Rectangle 65"/>
          <p:cNvSpPr>
            <a:spLocks noChangeArrowheads="1"/>
          </p:cNvSpPr>
          <p:nvPr/>
        </p:nvSpPr>
        <p:spPr bwMode="gray">
          <a:xfrm>
            <a:off x="8763000" y="914400"/>
            <a:ext cx="381000" cy="51054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51373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0" name="Rectangle 66"/>
          <p:cNvSpPr>
            <a:spLocks noChangeArrowheads="1"/>
          </p:cNvSpPr>
          <p:nvPr/>
        </p:nvSpPr>
        <p:spPr bwMode="gray">
          <a:xfrm>
            <a:off x="8763000" y="762000"/>
            <a:ext cx="381000" cy="1524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91" name="Rectangle 67"/>
          <p:cNvSpPr>
            <a:spLocks noChangeArrowheads="1"/>
          </p:cNvSpPr>
          <p:nvPr/>
        </p:nvSpPr>
        <p:spPr bwMode="gray">
          <a:xfrm>
            <a:off x="8770938" y="0"/>
            <a:ext cx="373062" cy="762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92" name="Rectangle 68"/>
          <p:cNvSpPr>
            <a:spLocks noChangeArrowheads="1"/>
          </p:cNvSpPr>
          <p:nvPr/>
        </p:nvSpPr>
        <p:spPr bwMode="gray">
          <a:xfrm>
            <a:off x="457200" y="762000"/>
            <a:ext cx="8315325" cy="1524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3333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90600" y="122238"/>
            <a:ext cx="6705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8002588" y="69850"/>
            <a:ext cx="657225" cy="636588"/>
            <a:chOff x="5041" y="44"/>
            <a:chExt cx="414" cy="401"/>
          </a:xfrm>
        </p:grpSpPr>
        <p:sp>
          <p:nvSpPr>
            <p:cNvPr id="1129" name="Oval 105"/>
            <p:cNvSpPr>
              <a:spLocks noChangeArrowheads="1"/>
            </p:cNvSpPr>
            <p:nvPr userDrawn="1"/>
          </p:nvSpPr>
          <p:spPr bwMode="gray">
            <a:xfrm rot="149948">
              <a:off x="5161" y="161"/>
              <a:ext cx="175" cy="170"/>
            </a:xfrm>
            <a:prstGeom prst="ellipse">
              <a:avLst/>
            </a:prstGeom>
            <a:gradFill rotWithShape="1">
              <a:gsLst>
                <a:gs pos="0">
                  <a:schemeClr val="bg2">
                    <a:gamma/>
                    <a:tint val="0"/>
                    <a:invGamma/>
                  </a:schemeClr>
                </a:gs>
                <a:gs pos="100000">
                  <a:schemeClr val="bg2"/>
                </a:gs>
              </a:gsLst>
              <a:path path="shape">
                <a:fillToRect l="50000" t="50000" r="50000" b="50000"/>
              </a:path>
            </a:gradFill>
            <a:ln w="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" name="Group 106"/>
            <p:cNvGrpSpPr>
              <a:grpSpLocks/>
            </p:cNvGrpSpPr>
            <p:nvPr userDrawn="1"/>
          </p:nvGrpSpPr>
          <p:grpSpPr bwMode="auto">
            <a:xfrm rot="334874">
              <a:off x="5321" y="313"/>
              <a:ext cx="98" cy="75"/>
              <a:chOff x="3452" y="878"/>
              <a:chExt cx="402" cy="342"/>
            </a:xfrm>
          </p:grpSpPr>
          <p:sp>
            <p:nvSpPr>
              <p:cNvPr id="1131" name="Oval 10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2" name="Oval 10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3" name="Oval 10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4" name="Group 110"/>
            <p:cNvGrpSpPr>
              <a:grpSpLocks/>
            </p:cNvGrpSpPr>
            <p:nvPr userDrawn="1"/>
          </p:nvGrpSpPr>
          <p:grpSpPr bwMode="auto">
            <a:xfrm rot="-23704554">
              <a:off x="5358" y="218"/>
              <a:ext cx="97" cy="75"/>
              <a:chOff x="3452" y="878"/>
              <a:chExt cx="402" cy="342"/>
            </a:xfrm>
          </p:grpSpPr>
          <p:sp>
            <p:nvSpPr>
              <p:cNvPr id="1135" name="Oval 11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6" name="Oval 11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37" name="Oval 11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5" name="Group 114"/>
            <p:cNvGrpSpPr>
              <a:grpSpLocks/>
            </p:cNvGrpSpPr>
            <p:nvPr userDrawn="1"/>
          </p:nvGrpSpPr>
          <p:grpSpPr bwMode="auto">
            <a:xfrm rot="-4646600">
              <a:off x="5335" y="107"/>
              <a:ext cx="88" cy="82"/>
              <a:chOff x="3452" y="878"/>
              <a:chExt cx="402" cy="342"/>
            </a:xfrm>
          </p:grpSpPr>
          <p:sp>
            <p:nvSpPr>
              <p:cNvPr id="1139" name="Oval 11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0" name="Oval 11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1" name="Oval 11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" name="Group 118"/>
            <p:cNvGrpSpPr>
              <a:grpSpLocks/>
            </p:cNvGrpSpPr>
            <p:nvPr userDrawn="1"/>
          </p:nvGrpSpPr>
          <p:grpSpPr bwMode="auto">
            <a:xfrm rot="2913403">
              <a:off x="5210" y="359"/>
              <a:ext cx="88" cy="83"/>
              <a:chOff x="3452" y="878"/>
              <a:chExt cx="402" cy="342"/>
            </a:xfrm>
          </p:grpSpPr>
          <p:sp>
            <p:nvSpPr>
              <p:cNvPr id="1143" name="Oval 119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4" name="Oval 120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5" name="Oval 121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7" name="Group 122"/>
            <p:cNvGrpSpPr>
              <a:grpSpLocks/>
            </p:cNvGrpSpPr>
            <p:nvPr userDrawn="1"/>
          </p:nvGrpSpPr>
          <p:grpSpPr bwMode="auto">
            <a:xfrm rot="-29488389">
              <a:off x="5212" y="46"/>
              <a:ext cx="88" cy="83"/>
              <a:chOff x="3452" y="878"/>
              <a:chExt cx="402" cy="342"/>
            </a:xfrm>
          </p:grpSpPr>
          <p:sp>
            <p:nvSpPr>
              <p:cNvPr id="1147" name="Oval 123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8" name="Oval 124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49" name="Oval 125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8" name="Group 126"/>
            <p:cNvGrpSpPr>
              <a:grpSpLocks/>
            </p:cNvGrpSpPr>
            <p:nvPr userDrawn="1"/>
          </p:nvGrpSpPr>
          <p:grpSpPr bwMode="auto">
            <a:xfrm rot="-10069553">
              <a:off x="5089" y="95"/>
              <a:ext cx="97" cy="76"/>
              <a:chOff x="3452" y="878"/>
              <a:chExt cx="402" cy="342"/>
            </a:xfrm>
          </p:grpSpPr>
          <p:sp>
            <p:nvSpPr>
              <p:cNvPr id="1151" name="Oval 127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2" name="Oval 128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3" name="Oval 129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9" name="Group 130"/>
            <p:cNvGrpSpPr>
              <a:grpSpLocks/>
            </p:cNvGrpSpPr>
            <p:nvPr userDrawn="1"/>
          </p:nvGrpSpPr>
          <p:grpSpPr bwMode="auto">
            <a:xfrm rot="-34314642">
              <a:off x="5041" y="204"/>
              <a:ext cx="97" cy="75"/>
              <a:chOff x="3452" y="878"/>
              <a:chExt cx="402" cy="342"/>
            </a:xfrm>
          </p:grpSpPr>
          <p:sp>
            <p:nvSpPr>
              <p:cNvPr id="1155" name="Oval 131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6" name="Oval 132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57" name="Oval 133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0" name="Group 134"/>
            <p:cNvGrpSpPr>
              <a:grpSpLocks/>
            </p:cNvGrpSpPr>
            <p:nvPr userDrawn="1"/>
          </p:nvGrpSpPr>
          <p:grpSpPr bwMode="auto">
            <a:xfrm rot="-15041649">
              <a:off x="5085" y="304"/>
              <a:ext cx="88" cy="82"/>
              <a:chOff x="3452" y="878"/>
              <a:chExt cx="402" cy="342"/>
            </a:xfrm>
          </p:grpSpPr>
          <p:sp>
            <p:nvSpPr>
              <p:cNvPr id="1159" name="Oval 135"/>
              <p:cNvSpPr>
                <a:spLocks noChangeArrowheads="1"/>
              </p:cNvSpPr>
              <p:nvPr userDrawn="1"/>
            </p:nvSpPr>
            <p:spPr bwMode="gray">
              <a:xfrm>
                <a:off x="3639" y="1026"/>
                <a:ext cx="111" cy="126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0" name="Oval 136"/>
              <p:cNvSpPr>
                <a:spLocks noChangeArrowheads="1"/>
              </p:cNvSpPr>
              <p:nvPr userDrawn="1"/>
            </p:nvSpPr>
            <p:spPr bwMode="gray">
              <a:xfrm>
                <a:off x="3763" y="1129"/>
                <a:ext cx="91" cy="91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161" name="Oval 137"/>
              <p:cNvSpPr>
                <a:spLocks noChangeArrowheads="1"/>
              </p:cNvSpPr>
              <p:nvPr userDrawn="1"/>
            </p:nvSpPr>
            <p:spPr bwMode="gray">
              <a:xfrm>
                <a:off x="3452" y="878"/>
                <a:ext cx="182" cy="18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tint val="0"/>
                      <a:invGamma/>
                    </a:schemeClr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162" name="Rectangle 138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3246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175" name="Line 151"/>
          <p:cNvSpPr>
            <a:spLocks noChangeShapeType="1"/>
          </p:cNvSpPr>
          <p:nvPr/>
        </p:nvSpPr>
        <p:spPr bwMode="auto">
          <a:xfrm>
            <a:off x="0" y="762000"/>
            <a:ext cx="91440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6" name="Line 152"/>
          <p:cNvSpPr>
            <a:spLocks noChangeShapeType="1"/>
          </p:cNvSpPr>
          <p:nvPr/>
        </p:nvSpPr>
        <p:spPr bwMode="auto">
          <a:xfrm>
            <a:off x="0" y="9144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7" name="Line 153"/>
          <p:cNvSpPr>
            <a:spLocks noChangeShapeType="1"/>
          </p:cNvSpPr>
          <p:nvPr/>
        </p:nvSpPr>
        <p:spPr bwMode="auto">
          <a:xfrm>
            <a:off x="0" y="66484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8" name="Line 154"/>
          <p:cNvSpPr>
            <a:spLocks noChangeShapeType="1"/>
          </p:cNvSpPr>
          <p:nvPr/>
        </p:nvSpPr>
        <p:spPr bwMode="auto">
          <a:xfrm>
            <a:off x="4572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79" name="Line 15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1" name="Line 157"/>
          <p:cNvSpPr>
            <a:spLocks noChangeShapeType="1"/>
          </p:cNvSpPr>
          <p:nvPr/>
        </p:nvSpPr>
        <p:spPr bwMode="auto">
          <a:xfrm flipH="1">
            <a:off x="0" y="5105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2" name="Line 158"/>
          <p:cNvSpPr>
            <a:spLocks noChangeShapeType="1"/>
          </p:cNvSpPr>
          <p:nvPr/>
        </p:nvSpPr>
        <p:spPr bwMode="auto">
          <a:xfrm>
            <a:off x="1752600" y="6648450"/>
            <a:ext cx="0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83" name="Line 159"/>
          <p:cNvSpPr>
            <a:spLocks noChangeShapeType="1"/>
          </p:cNvSpPr>
          <p:nvPr/>
        </p:nvSpPr>
        <p:spPr bwMode="auto">
          <a:xfrm>
            <a:off x="8763000" y="6019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ylik.ru/tags/%E3%E8%E3%E8%E5%ED%E0/" TargetMode="External"/><Relationship Id="rId2" Type="http://schemas.openxmlformats.org/officeDocument/2006/relationships/hyperlink" Target="http://www.aida.ucoz.ru/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super-photoshop.ru/shablony/31216-vektornyj-klipart-dorozhnye-znaki.html" TargetMode="External"/><Relationship Id="rId4" Type="http://schemas.openxmlformats.org/officeDocument/2006/relationships/hyperlink" Target="http://psmasters.ru/clipart/vector/51561-zabavnye-lyudi-v-vektore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upload.wikimedia.org/wikipedia/commons/d/d7/Zeichen_314.svg" TargetMode="External"/><Relationship Id="rId7" Type="http://schemas.openxmlformats.org/officeDocument/2006/relationships/hyperlink" Target="http://upload.wikimedia.org/wikipedia/commons/6/6f/Zeichen_209-20.svg" TargetMode="External"/><Relationship Id="rId12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hyperlink" Target="http://upload.wikimedia.org/wikipedia/commons/2/2e/Zeichen_274-56.svg" TargetMode="External"/><Relationship Id="rId5" Type="http://schemas.openxmlformats.org/officeDocument/2006/relationships/hyperlink" Target="http://upload.wikimedia.org/wikipedia/commons/5/5c/Zeichen_206.svg" TargetMode="External"/><Relationship Id="rId10" Type="http://schemas.openxmlformats.org/officeDocument/2006/relationships/image" Target="../media/image26.png"/><Relationship Id="rId4" Type="http://schemas.openxmlformats.org/officeDocument/2006/relationships/image" Target="../media/image23.png"/><Relationship Id="rId9" Type="http://schemas.openxmlformats.org/officeDocument/2006/relationships/hyperlink" Target="http://upload.wikimedia.org/wikipedia/commons/2/2d/Zeichen_237.sv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://upload.wikimedia.org/wikipedia/commons/8/87/Zeichen_276.svg" TargetMode="External"/><Relationship Id="rId7" Type="http://schemas.openxmlformats.org/officeDocument/2006/relationships/hyperlink" Target="http://upload.wikimedia.org/wikipedia/commons/3/3a/Zeichen_375.svg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hyperlink" Target="http://upload.wikimedia.org/wikipedia/commons/4/4d/Zeichen_376.svg" TargetMode="External"/><Relationship Id="rId5" Type="http://schemas.openxmlformats.org/officeDocument/2006/relationships/hyperlink" Target="http://upload.wikimedia.org/wikipedia/commons/3/38/Zeichen_101.svg" TargetMode="External"/><Relationship Id="rId10" Type="http://schemas.openxmlformats.org/officeDocument/2006/relationships/image" Target="../media/image32.png"/><Relationship Id="rId4" Type="http://schemas.openxmlformats.org/officeDocument/2006/relationships/image" Target="../media/image29.png"/><Relationship Id="rId9" Type="http://schemas.openxmlformats.org/officeDocument/2006/relationships/hyperlink" Target="http://upload.wikimedia.org/wikipedia/commons/b/b0/Zeichen_350-10.sv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5936" y="2420888"/>
            <a:ext cx="676875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FF00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Thema</a:t>
            </a:r>
            <a:r>
              <a:rPr lang="ru-RU" sz="6000" b="1" spc="50" dirty="0" smtClean="0">
                <a:ln w="11430">
                  <a:solidFill>
                    <a:srgbClr val="00FF00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endParaRPr lang="en-US" sz="6000" b="1" spc="50" dirty="0" smtClean="0">
              <a:ln w="11430">
                <a:solidFill>
                  <a:srgbClr val="00FF00"/>
                </a:solidFill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Kristen ITC" pitchFamily="66" charset="0"/>
            </a:endParaRPr>
          </a:p>
          <a:p>
            <a:pPr algn="ctr"/>
            <a:r>
              <a:rPr lang="en-US" sz="6000" b="1" spc="50" dirty="0" err="1" smtClean="0">
                <a:ln w="11430">
                  <a:solidFill>
                    <a:srgbClr val="00FF00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Modalverben</a:t>
            </a:r>
            <a:r>
              <a:rPr lang="en-US" sz="6000" b="1" spc="50" dirty="0" smtClean="0">
                <a:ln w="11430">
                  <a:solidFill>
                    <a:srgbClr val="00FF00"/>
                  </a:solidFill>
                </a:ln>
                <a:solidFill>
                  <a:srgbClr val="0066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Kristen ITC" pitchFamily="66" charset="0"/>
              </a:rPr>
              <a:t> </a:t>
            </a:r>
            <a:endParaRPr lang="ru-RU" sz="6000" b="1" spc="50" dirty="0">
              <a:ln w="11430">
                <a:solidFill>
                  <a:srgbClr val="00FF00"/>
                </a:solidFill>
              </a:ln>
              <a:solidFill>
                <a:srgbClr val="0066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7" name="Picture 3" descr="son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0721">
            <a:off x="1022449" y="821397"/>
            <a:ext cx="1914525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5805264"/>
            <a:ext cx="14401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Интернет ресурсы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1412776"/>
            <a:ext cx="80648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  <a:hlinkClick r:id="rId2"/>
              </a:rPr>
              <a:t>www.aida.ucoz.ru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шаблон презентации</a:t>
            </a:r>
            <a:endParaRPr lang="en-US" sz="28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  <a:hlinkClick r:id="rId3"/>
              </a:rPr>
              <a:t>http://rylik.ru/tags/%E3%E8%E3%E8%E5%ED%E0/</a:t>
            </a: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 картинки</a:t>
            </a:r>
            <a:endParaRPr lang="en-US" sz="2800" dirty="0" smtClean="0">
              <a:solidFill>
                <a:srgbClr val="006600"/>
              </a:solidFill>
              <a:latin typeface="Comic Sans MS" pitchFamily="66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  <a:hlinkClick r:id="rId4"/>
              </a:rPr>
              <a:t>http://psmasters.ru/clipart/vector/51561-zabavnye-lyudi-v-vektore.html</a:t>
            </a: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 картинки</a:t>
            </a:r>
          </a:p>
          <a:p>
            <a:pPr lvl="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  <a:hlinkClick r:id="rId5"/>
              </a:rPr>
              <a:t>http://super-photoshop.ru/shablony/31216-vektornyj-klipart-dorozhnye-znaki.html</a:t>
            </a: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 дорожные знаки</a:t>
            </a:r>
            <a:endParaRPr lang="en-US" sz="28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\Desktop\DEUTSCH\Таблицы\22.jpg"/>
          <p:cNvPicPr>
            <a:picLocks noChangeAspect="1" noChangeArrowheads="1"/>
          </p:cNvPicPr>
          <p:nvPr/>
        </p:nvPicPr>
        <p:blipFill>
          <a:blip r:embed="rId2" cstate="print"/>
          <a:srcRect l="3538" t="21410" b="3113"/>
          <a:stretch>
            <a:fillRect/>
          </a:stretch>
        </p:blipFill>
        <p:spPr bwMode="auto">
          <a:xfrm>
            <a:off x="467544" y="908720"/>
            <a:ext cx="8352928" cy="5688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одержимое 2"/>
          <p:cNvSpPr txBox="1">
            <a:spLocks/>
          </p:cNvSpPr>
          <p:nvPr/>
        </p:nvSpPr>
        <p:spPr>
          <a:xfrm>
            <a:off x="683568" y="2839814"/>
            <a:ext cx="7848872" cy="928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b="1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jetzt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одержимое 2"/>
          <p:cNvSpPr txBox="1">
            <a:spLocks/>
          </p:cNvSpPr>
          <p:nvPr/>
        </p:nvSpPr>
        <p:spPr>
          <a:xfrm>
            <a:off x="4857750" y="2857500"/>
            <a:ext cx="2306538" cy="9286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b="1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spielen</a:t>
            </a:r>
            <a:r>
              <a:rPr lang="en-US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584407" y="4982939"/>
            <a:ext cx="8043605" cy="9286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3600" i="1" dirty="0">
                <a:latin typeface="Arial Black" pitchFamily="34" charset="0"/>
              </a:rPr>
              <a:t>                            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nicht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3600" b="1" i="1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606800" y="1928813"/>
            <a:ext cx="18589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606800" y="2000250"/>
            <a:ext cx="185896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714750" y="2000250"/>
            <a:ext cx="1643063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714750" y="1928813"/>
            <a:ext cx="1643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одержимое 2"/>
          <p:cNvSpPr txBox="1">
            <a:spLocks/>
          </p:cNvSpPr>
          <p:nvPr/>
        </p:nvSpPr>
        <p:spPr>
          <a:xfrm>
            <a:off x="1714500" y="2857500"/>
            <a:ext cx="3214688" cy="8572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b="1" i="1" dirty="0" err="1">
                <a:latin typeface="Arial" pitchFamily="34" charset="0"/>
                <a:cs typeface="Arial" pitchFamily="34" charset="0"/>
              </a:rPr>
              <a:t>Wir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4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wollen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683568" y="1196752"/>
            <a:ext cx="7848872" cy="92868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algn="ctr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n-US" sz="4000" b="1" i="1" dirty="0" err="1">
                <a:latin typeface="Arial" pitchFamily="34" charset="0"/>
                <a:cs typeface="Arial" pitchFamily="34" charset="0"/>
              </a:rPr>
              <a:t>Wir</a:t>
            </a:r>
            <a:r>
              <a:rPr lang="en-US" sz="4000" b="1" i="1" dirty="0">
                <a:latin typeface="Arial" pitchFamily="34" charset="0"/>
                <a:cs typeface="Arial" pitchFamily="34" charset="0"/>
              </a:rPr>
              <a:t>   </a:t>
            </a:r>
            <a:r>
              <a:rPr lang="de-DE" sz="4000" b="1" i="1" dirty="0" smtClean="0">
                <a:latin typeface="Arial" pitchFamily="34" charset="0"/>
                <a:cs typeface="Arial" pitchFamily="34" charset="0"/>
              </a:rPr>
              <a:t>wollen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spielen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857875" y="3786188"/>
            <a:ext cx="1571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857875" y="3643313"/>
            <a:ext cx="1571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571625" y="3643313"/>
            <a:ext cx="18573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571625" y="3786188"/>
            <a:ext cx="18573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00438" y="5072063"/>
            <a:ext cx="1428750" cy="7080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jetzt</a:t>
            </a:r>
            <a:r>
              <a:rPr lang="ru-RU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6" name="Содержимое 2"/>
          <p:cNvSpPr txBox="1">
            <a:spLocks/>
          </p:cNvSpPr>
          <p:nvPr/>
        </p:nvSpPr>
        <p:spPr>
          <a:xfrm>
            <a:off x="1500188" y="5000625"/>
            <a:ext cx="3357562" cy="928688"/>
          </a:xfrm>
          <a:prstGeom prst="roundRect">
            <a:avLst>
              <a:gd name="adj" fmla="val 1506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 err="1">
                <a:latin typeface="Arial" pitchFamily="34" charset="0"/>
                <a:cs typeface="Arial" pitchFamily="34" charset="0"/>
              </a:rPr>
              <a:t>Wir</a:t>
            </a:r>
            <a:r>
              <a:rPr lang="en-US" sz="4000" b="1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wollen</a:t>
            </a:r>
            <a:endParaRPr lang="ru-RU" sz="4000" b="1" i="1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3429000" y="2071688"/>
            <a:ext cx="1643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3429000" y="1928813"/>
            <a:ext cx="1643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429250" y="1928813"/>
            <a:ext cx="1571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5429250" y="2071688"/>
            <a:ext cx="157162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Содержимое 2"/>
          <p:cNvSpPr txBox="1">
            <a:spLocks/>
          </p:cNvSpPr>
          <p:nvPr/>
        </p:nvSpPr>
        <p:spPr>
          <a:xfrm>
            <a:off x="4860032" y="5013176"/>
            <a:ext cx="2378546" cy="92868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65760" indent="-256032" fontAlgn="auto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en-US" sz="4000" b="1" i="1" dirty="0" err="1" smtClean="0">
                <a:latin typeface="Arial" pitchFamily="34" charset="0"/>
                <a:cs typeface="Arial" pitchFamily="34" charset="0"/>
              </a:rPr>
              <a:t>spielen</a:t>
            </a:r>
            <a:r>
              <a:rPr lang="en-US" sz="4000" b="1" i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4000" b="1" i="1" dirty="0" err="1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715125" y="5929313"/>
            <a:ext cx="1643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715125" y="5786438"/>
            <a:ext cx="1643063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214438" y="5786438"/>
            <a:ext cx="18573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214438" y="5929313"/>
            <a:ext cx="1857375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11560" y="0"/>
            <a:ext cx="802838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Merkt euch die Wortfolge!</a:t>
            </a:r>
            <a:endParaRPr lang="ru-RU" sz="4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0.14184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80574E-7 L 0.08004 0.004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37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71045E-6 L -0.15868 0.002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9.24855E-7 L 0.21944 0.0055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13715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0" descr="llibre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439248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660232" y="3356992"/>
            <a:ext cx="1723256" cy="576064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Comic Sans MS" pitchFamily="66" charset="0"/>
                <a:cs typeface="Arial" pitchFamily="34" charset="0"/>
              </a:rPr>
              <a:t>müssen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7236296" y="1772816"/>
            <a:ext cx="1390450" cy="665854"/>
          </a:xfrm>
          <a:prstGeom prst="rect">
            <a:avLst/>
          </a:prstGeom>
          <a:solidFill>
            <a:srgbClr val="FFFFFF"/>
          </a:solidFill>
          <a:ln w="76200" cap="rnd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Comic Sans MS" pitchFamily="66" charset="0"/>
                <a:cs typeface="Arial" pitchFamily="34" charset="0"/>
              </a:rPr>
              <a:t>wollen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 rot="1337830">
            <a:off x="5500242" y="5579547"/>
            <a:ext cx="1595835" cy="6526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dürfen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 rot="1087123">
            <a:off x="5480216" y="3926037"/>
            <a:ext cx="1501393" cy="986225"/>
          </a:xfrm>
          <a:prstGeom prst="flowChartPunchedTape">
            <a:avLst/>
          </a:prstGeom>
          <a:solidFill>
            <a:srgbClr val="FFFFFF"/>
          </a:solidFill>
          <a:ln w="38100">
            <a:solidFill>
              <a:srgbClr val="003399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DE" sz="32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ögen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 rot="-1000910">
            <a:off x="6925199" y="4453789"/>
            <a:ext cx="1708495" cy="152168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>
            <a:solidFill>
              <a:srgbClr val="FF99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omic Sans MS" pitchFamily="66" charset="0"/>
                <a:cs typeface="Arial" pitchFamily="34" charset="0"/>
              </a:rPr>
              <a:t>können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5652120" y="980728"/>
            <a:ext cx="1860628" cy="760842"/>
          </a:xfrm>
          <a:prstGeom prst="wedgeEllipseCallout">
            <a:avLst>
              <a:gd name="adj1" fmla="val -45000"/>
              <a:gd name="adj2" fmla="val 56944"/>
            </a:avLst>
          </a:prstGeom>
          <a:solidFill>
            <a:srgbClr val="FF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sollen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 rot="731019">
            <a:off x="5567492" y="2329444"/>
            <a:ext cx="1945205" cy="7704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34925">
            <a:solidFill>
              <a:srgbClr val="333333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cs typeface="Arial" pitchFamily="34" charset="0"/>
              </a:rPr>
              <a:t>möchten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31640" y="2060848"/>
            <a:ext cx="2160240" cy="4170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Comic Sans MS" pitchFamily="66" charset="0"/>
              </a:rPr>
              <a:t>ich</a:t>
            </a:r>
            <a:endParaRPr lang="en-US" sz="30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smtClean="0">
                <a:solidFill>
                  <a:srgbClr val="0000CC"/>
                </a:solidFill>
                <a:latin typeface="Comic Sans MS" pitchFamily="66" charset="0"/>
              </a:rPr>
              <a:t>du</a:t>
            </a: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Comic Sans MS" pitchFamily="66" charset="0"/>
              </a:rPr>
              <a:t>er,sie,es</a:t>
            </a:r>
            <a:endParaRPr lang="en-US" sz="30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Comic Sans MS" pitchFamily="66" charset="0"/>
              </a:rPr>
              <a:t>wir</a:t>
            </a:r>
            <a:endParaRPr lang="en-US" sz="30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Comic Sans MS" pitchFamily="66" charset="0"/>
              </a:rPr>
              <a:t>ihr</a:t>
            </a:r>
            <a:endParaRPr lang="en-US" sz="3000" b="1" dirty="0" smtClean="0">
              <a:solidFill>
                <a:srgbClr val="0000CC"/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3000" b="1" dirty="0" err="1" smtClean="0">
                <a:solidFill>
                  <a:srgbClr val="0000CC"/>
                </a:solidFill>
                <a:latin typeface="Comic Sans MS" pitchFamily="66" charset="0"/>
              </a:rPr>
              <a:t>sie,Sie</a:t>
            </a:r>
            <a:endParaRPr lang="ru-RU" sz="3000" b="1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771800" y="1556792"/>
            <a:ext cx="1708495" cy="1521685"/>
          </a:xfrm>
          <a:prstGeom prst="leftArrow">
            <a:avLst>
              <a:gd name="adj1" fmla="val 50000"/>
              <a:gd name="adj2" fmla="val 25000"/>
            </a:avLst>
          </a:prstGeom>
          <a:solidFill>
            <a:srgbClr val="FFFFFF"/>
          </a:solidFill>
          <a:ln w="28575">
            <a:solidFill>
              <a:srgbClr val="FF9900"/>
            </a:solidFill>
            <a:prstDash val="lg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FF9900"/>
                </a:solidFill>
                <a:effectLst/>
                <a:latin typeface="Comic Sans MS" pitchFamily="66" charset="0"/>
                <a:cs typeface="Arial" pitchFamily="34" charset="0"/>
              </a:rPr>
              <a:t>können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2843808" y="1916832"/>
            <a:ext cx="1595835" cy="6526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cs typeface="Arial" pitchFamily="34" charset="0"/>
              </a:rPr>
              <a:t>dürfen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3059832" y="1916832"/>
            <a:ext cx="1390450" cy="665854"/>
          </a:xfrm>
          <a:prstGeom prst="rect">
            <a:avLst/>
          </a:prstGeom>
          <a:solidFill>
            <a:srgbClr val="FFFFFF"/>
          </a:solidFill>
          <a:ln w="76200" cap="rnd">
            <a:solidFill>
              <a:srgbClr val="00FF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smtClean="0">
                <a:ln>
                  <a:noFill/>
                </a:ln>
                <a:solidFill>
                  <a:srgbClr val="339966"/>
                </a:solidFill>
                <a:effectLst/>
                <a:latin typeface="Comic Sans MS" pitchFamily="66" charset="0"/>
                <a:cs typeface="Arial" pitchFamily="34" charset="0"/>
              </a:rPr>
              <a:t>wollen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771800" y="1916832"/>
            <a:ext cx="1723256" cy="576064"/>
          </a:xfrm>
          <a:prstGeom prst="rect">
            <a:avLst/>
          </a:prstGeom>
          <a:noFill/>
          <a:ln w="38100">
            <a:solidFill>
              <a:srgbClr val="9933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993366"/>
                </a:solidFill>
                <a:effectLst/>
                <a:latin typeface="Comic Sans MS" pitchFamily="66" charset="0"/>
                <a:cs typeface="Arial" pitchFamily="34" charset="0"/>
              </a:rPr>
              <a:t>müssen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699792" y="1772816"/>
            <a:ext cx="1860628" cy="760842"/>
          </a:xfrm>
          <a:prstGeom prst="wedgeEllipseCallout">
            <a:avLst>
              <a:gd name="adj1" fmla="val -45000"/>
              <a:gd name="adj2" fmla="val 56944"/>
            </a:avLst>
          </a:prstGeom>
          <a:solidFill>
            <a:srgbClr val="FFFFFF"/>
          </a:solidFill>
          <a:ln w="38100">
            <a:solidFill>
              <a:srgbClr val="FF006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omic Sans MS" pitchFamily="66" charset="0"/>
                <a:cs typeface="Arial" pitchFamily="34" charset="0"/>
              </a:rPr>
              <a:t>sollen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2687172" y="1825386"/>
            <a:ext cx="1945205" cy="770400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34925">
            <a:solidFill>
              <a:srgbClr val="333333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de-DE" sz="3200" b="1" i="0" u="none" strike="noStrike" cap="none" normalizeH="0" baseline="0" smtClean="0">
                <a:ln>
                  <a:noFill/>
                </a:ln>
                <a:solidFill>
                  <a:srgbClr val="333300"/>
                </a:solidFill>
                <a:effectLst/>
                <a:latin typeface="Comic Sans MS" pitchFamily="66" charset="0"/>
                <a:cs typeface="Arial" pitchFamily="34" charset="0"/>
              </a:rPr>
              <a:t>möchten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 rot="205834">
            <a:off x="2887928" y="1693789"/>
            <a:ext cx="1501393" cy="986225"/>
          </a:xfrm>
          <a:prstGeom prst="flowChartPunchedTape">
            <a:avLst/>
          </a:prstGeom>
          <a:solidFill>
            <a:srgbClr val="FFFFFF"/>
          </a:solidFill>
          <a:ln w="38100">
            <a:solidFill>
              <a:srgbClr val="003399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de-DE" sz="3200" b="1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m</a:t>
            </a:r>
            <a:r>
              <a:rPr kumimoji="0" lang="de-DE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omic Sans MS" pitchFamily="66" charset="0"/>
                <a:cs typeface="Arial" pitchFamily="34" charset="0"/>
              </a:rPr>
              <a:t>ögen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59632" y="0"/>
            <a:ext cx="723629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Konjugiert Modalverben.</a:t>
            </a:r>
            <a:endParaRPr lang="ru-RU" sz="4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563888" y="1052736"/>
            <a:ext cx="3672181" cy="1656080"/>
            <a:chOff x="2380" y="10902"/>
            <a:chExt cx="5784" cy="2608"/>
          </a:xfrm>
        </p:grpSpPr>
        <p:sp>
          <p:nvSpPr>
            <p:cNvPr id="1027" name="Rectangle 3"/>
            <p:cNvSpPr>
              <a:spLocks noChangeArrowheads="1"/>
            </p:cNvSpPr>
            <p:nvPr/>
          </p:nvSpPr>
          <p:spPr bwMode="auto">
            <a:xfrm>
              <a:off x="3968" y="11129"/>
              <a:ext cx="4196" cy="1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36000" rIns="0" bIns="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ru-RU" sz="3200" b="1" i="0" u="none" strike="noStrike" spc="50" normalizeH="0" baseline="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kann</a:t>
              </a: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...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spc="50" normalizeH="0" baseline="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kann</a:t>
              </a: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ru-RU" sz="3200" b="1" i="0" u="none" strike="noStrike" spc="50" normalizeH="0" baseline="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nicht</a:t>
              </a: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...</a:t>
              </a:r>
              <a:endParaRPr kumimoji="0" lang="ru-RU" sz="32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8" name="Picture 4" descr="320319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3" y="10902"/>
              <a:ext cx="1361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 descr="320319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0" y="12489"/>
              <a:ext cx="129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Группа 8"/>
          <p:cNvGrpSpPr/>
          <p:nvPr/>
        </p:nvGrpSpPr>
        <p:grpSpPr>
          <a:xfrm>
            <a:off x="1782510" y="882167"/>
            <a:ext cx="1653386" cy="2042776"/>
            <a:chOff x="680239" y="1361127"/>
            <a:chExt cx="1653386" cy="2637786"/>
          </a:xfrm>
        </p:grpSpPr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847725" y="1941513"/>
              <a:ext cx="1485900" cy="205740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>
              <a:outerShdw dist="107763" dir="2700000" algn="ctr" rotWithShape="0">
                <a:srgbClr val="B2B2B2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165473" y="2697164"/>
              <a:ext cx="1080120" cy="54012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spc="50" normalizeH="0" baseline="0" dirty="0" err="1" smtClean="0">
                  <a:ln w="11430"/>
                  <a:solidFill>
                    <a:srgbClr val="0000CC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Ich</a:t>
              </a:r>
              <a:endParaRPr kumimoji="0" lang="ru-RU" sz="4400" b="1" i="0" u="none" strike="noStrike" spc="50" normalizeH="0" baseline="0" dirty="0" smtClean="0">
                <a:ln w="11430"/>
                <a:solidFill>
                  <a:srgbClr val="0000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31" name="Picture 7" descr="20576171"/>
            <p:cNvPicPr>
              <a:picLocks noChangeAspect="1" noChangeArrowheads="1"/>
            </p:cNvPicPr>
            <p:nvPr/>
          </p:nvPicPr>
          <p:blipFill>
            <a:blip r:embed="rId4" cstate="print"/>
            <a:srcRect l="16811" r="43410" b="30991"/>
            <a:stretch>
              <a:fillRect/>
            </a:stretch>
          </p:blipFill>
          <p:spPr bwMode="auto">
            <a:xfrm rot="21105027">
              <a:off x="680239" y="1361127"/>
              <a:ext cx="728663" cy="1702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3" name="Picture 9" descr="220716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628800"/>
            <a:ext cx="1159051" cy="162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 descr="207486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589240"/>
            <a:ext cx="1621226" cy="982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 descr="584276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068960"/>
            <a:ext cx="138667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13" descr="2207421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5301208"/>
            <a:ext cx="1270983" cy="1361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8" name="Picture 14" descr="220496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924944"/>
            <a:ext cx="1476796" cy="162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9" name="Picture 15" descr="21559639"/>
          <p:cNvPicPr>
            <a:picLocks noChangeAspect="1" noChangeArrowheads="1"/>
          </p:cNvPicPr>
          <p:nvPr/>
        </p:nvPicPr>
        <p:blipFill>
          <a:blip r:embed="rId10" cstate="print"/>
          <a:srcRect l="5562" t="2722" r="5251" b="5405"/>
          <a:stretch>
            <a:fillRect/>
          </a:stretch>
        </p:blipFill>
        <p:spPr bwMode="auto">
          <a:xfrm>
            <a:off x="4572000" y="3717032"/>
            <a:ext cx="1281816" cy="136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 descr="2176333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508104" y="5157192"/>
            <a:ext cx="1621226" cy="131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 descr="2065889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71600" y="3140968"/>
            <a:ext cx="1270983" cy="1621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2057690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4288" y="1052736"/>
            <a:ext cx="1390138" cy="1534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3" name="Picture 19" descr="2207415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52320" y="5157192"/>
            <a:ext cx="1209601" cy="1498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" name="Picture 20" descr="2204920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855686" y="3068960"/>
            <a:ext cx="90771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5" name="Picture 21" descr="22220710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051720" y="4653136"/>
            <a:ext cx="1104888" cy="1382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67544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Was kannst du machen?</a:t>
            </a:r>
            <a:endParaRPr lang="ru-RU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23528" y="0"/>
            <a:ext cx="835292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Was willst du machen?</a:t>
            </a:r>
            <a:endParaRPr lang="ru-RU" sz="40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7" name="Group 2"/>
          <p:cNvGrpSpPr>
            <a:grpSpLocks/>
          </p:cNvGrpSpPr>
          <p:nvPr/>
        </p:nvGrpSpPr>
        <p:grpSpPr bwMode="auto">
          <a:xfrm>
            <a:off x="3563888" y="1052736"/>
            <a:ext cx="3672181" cy="1656080"/>
            <a:chOff x="2380" y="10902"/>
            <a:chExt cx="5784" cy="2608"/>
          </a:xfrm>
        </p:grpSpPr>
        <p:sp>
          <p:nvSpPr>
            <p:cNvPr id="28" name="Rectangle 3"/>
            <p:cNvSpPr>
              <a:spLocks noChangeArrowheads="1"/>
            </p:cNvSpPr>
            <p:nvPr/>
          </p:nvSpPr>
          <p:spPr bwMode="auto">
            <a:xfrm>
              <a:off x="3968" y="11129"/>
              <a:ext cx="4196" cy="1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0" tIns="36000" rIns="0" bIns="0" numCol="1" anchor="t" anchorCtr="0" compatLnSpc="1">
              <a:prstTxWarp prst="textNoShape">
                <a:avLst/>
              </a:prstTxWarp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ru-RU" sz="6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de-DE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will</a:t>
              </a: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...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de-DE" sz="3200" b="1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will</a:t>
              </a: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ru-RU" sz="3200" b="1" i="0" u="none" strike="noStrike" spc="50" normalizeH="0" baseline="0" dirty="0" err="1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nicht</a:t>
              </a:r>
              <a:r>
                <a:rPr kumimoji="0" lang="ru-RU" sz="3200" b="1" i="0" u="none" strike="noStrike" spc="50" normalizeH="0" baseline="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omic Sans MS" pitchFamily="66" charset="0"/>
                  <a:cs typeface="Arial" pitchFamily="34" charset="0"/>
                </a:rPr>
                <a:t>...</a:t>
              </a:r>
              <a:endParaRPr kumimoji="0" lang="ru-RU" sz="3200" b="1" i="0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" name="Picture 4" descr="3203196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93" y="10902"/>
              <a:ext cx="1361" cy="1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5" descr="3203196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80" y="12489"/>
              <a:ext cx="1291" cy="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1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1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124744"/>
            <a:ext cx="525658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Blip>
                <a:blip r:embed="rId2"/>
              </a:buBlip>
            </a:pPr>
            <a:r>
              <a:rPr lang="en-US" sz="2600" dirty="0" err="1" smtClean="0">
                <a:solidFill>
                  <a:srgbClr val="660033"/>
                </a:solidFill>
                <a:latin typeface="Comic Sans MS" pitchFamily="66" charset="0"/>
              </a:rPr>
              <a:t>Ich</a:t>
            </a:r>
            <a:r>
              <a:rPr lang="en-US" sz="2600" dirty="0" smtClean="0">
                <a:solidFill>
                  <a:srgbClr val="660033"/>
                </a:solidFill>
                <a:latin typeface="Comic Sans MS" pitchFamily="66" charset="0"/>
              </a:rPr>
              <a:t> ___ </a:t>
            </a:r>
            <a:r>
              <a:rPr lang="de-DE" sz="2600" dirty="0" smtClean="0">
                <a:solidFill>
                  <a:srgbClr val="660033"/>
                </a:solidFill>
                <a:latin typeface="Comic Sans MS" pitchFamily="66" charset="0"/>
              </a:rPr>
              <a:t>morgen nach Dresden ___. </a:t>
            </a:r>
            <a:r>
              <a:rPr lang="de-DE" sz="2600" dirty="0" smtClean="0">
                <a:solidFill>
                  <a:srgbClr val="0000CC"/>
                </a:solidFill>
                <a:latin typeface="Comic Sans MS" pitchFamily="66" charset="0"/>
              </a:rPr>
              <a:t>(fahren/müssen)</a:t>
            </a:r>
          </a:p>
          <a:p>
            <a:pPr>
              <a:buBlip>
                <a:blip r:embed="rId3"/>
              </a:buBlip>
            </a:pPr>
            <a:r>
              <a:rPr lang="de-DE" sz="2600" dirty="0" smtClean="0">
                <a:solidFill>
                  <a:srgbClr val="660033"/>
                </a:solidFill>
                <a:latin typeface="Comic Sans MS" pitchFamily="66" charset="0"/>
              </a:rPr>
              <a:t>____ du _____? </a:t>
            </a:r>
            <a:r>
              <a:rPr lang="de-DE" sz="2600" dirty="0" smtClean="0">
                <a:solidFill>
                  <a:srgbClr val="0000CC"/>
                </a:solidFill>
                <a:latin typeface="Comic Sans MS" pitchFamily="66" charset="0"/>
              </a:rPr>
              <a:t>(mitkommen)</a:t>
            </a:r>
          </a:p>
          <a:p>
            <a:pPr>
              <a:buBlip>
                <a:blip r:embed="rId2"/>
              </a:buBlip>
            </a:pPr>
            <a:r>
              <a:rPr lang="de-DE" sz="2600" dirty="0" smtClean="0">
                <a:solidFill>
                  <a:srgbClr val="660033"/>
                </a:solidFill>
                <a:latin typeface="Comic Sans MS" pitchFamily="66" charset="0"/>
              </a:rPr>
              <a:t>___ du nicht nächste Woche ____? </a:t>
            </a:r>
            <a:r>
              <a:rPr lang="de-DE" sz="2600" dirty="0" smtClean="0">
                <a:solidFill>
                  <a:srgbClr val="0000CC"/>
                </a:solidFill>
                <a:latin typeface="Comic Sans MS" pitchFamily="66" charset="0"/>
              </a:rPr>
              <a:t>(fahren/können)</a:t>
            </a:r>
          </a:p>
          <a:p>
            <a:pPr>
              <a:buBlip>
                <a:blip r:embed="rId3"/>
              </a:buBlip>
            </a:pPr>
            <a:r>
              <a:rPr lang="de-DE" sz="2600" dirty="0" smtClean="0">
                <a:solidFill>
                  <a:srgbClr val="660033"/>
                </a:solidFill>
                <a:latin typeface="Comic Sans MS" pitchFamily="66" charset="0"/>
              </a:rPr>
              <a:t>Nein, ich ____ mich dort mit meinem Chef _____. </a:t>
            </a:r>
            <a:r>
              <a:rPr lang="de-DE" sz="2600" dirty="0" smtClean="0">
                <a:solidFill>
                  <a:srgbClr val="0000CC"/>
                </a:solidFill>
                <a:latin typeface="Comic Sans MS" pitchFamily="66" charset="0"/>
              </a:rPr>
              <a:t>(treffen/wollen)</a:t>
            </a:r>
          </a:p>
          <a:p>
            <a:pPr>
              <a:buBlip>
                <a:blip r:embed="rId2"/>
              </a:buBlip>
            </a:pPr>
            <a:r>
              <a:rPr lang="de-DE" sz="2600" dirty="0" smtClean="0">
                <a:solidFill>
                  <a:srgbClr val="660033"/>
                </a:solidFill>
                <a:latin typeface="Comic Sans MS" pitchFamily="66" charset="0"/>
              </a:rPr>
              <a:t>Schade, ich ____ so gern die Frauenkirche _____ </a:t>
            </a:r>
            <a:r>
              <a:rPr lang="de-DE" sz="2600" dirty="0" smtClean="0">
                <a:solidFill>
                  <a:srgbClr val="0000CC"/>
                </a:solidFill>
                <a:latin typeface="Comic Sans MS" pitchFamily="66" charset="0"/>
              </a:rPr>
              <a:t>(sehen/möchten)</a:t>
            </a:r>
            <a:r>
              <a:rPr lang="de-DE" sz="2600" dirty="0" smtClean="0">
                <a:solidFill>
                  <a:srgbClr val="660033"/>
                </a:solidFill>
                <a:latin typeface="Comic Sans MS" pitchFamily="66" charset="0"/>
              </a:rPr>
              <a:t>, aber morgen ____ ich nicht _____. </a:t>
            </a:r>
            <a:r>
              <a:rPr lang="de-DE" sz="2600" dirty="0" smtClean="0">
                <a:solidFill>
                  <a:srgbClr val="0000CC"/>
                </a:solidFill>
                <a:latin typeface="Comic Sans MS" pitchFamily="66" charset="0"/>
              </a:rPr>
              <a:t>(mitfahren, können)</a:t>
            </a:r>
            <a:endParaRPr lang="ru-RU" sz="2600" dirty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0"/>
            <a:ext cx="8748464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Satzklammer bei Modalverben und trennbaren Verben – Ergänzt.</a:t>
            </a:r>
            <a:endParaRPr lang="ru-RU" sz="26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6978"/>
          <a:stretch>
            <a:fillRect/>
          </a:stretch>
        </p:blipFill>
        <p:spPr bwMode="auto">
          <a:xfrm>
            <a:off x="5436096" y="908720"/>
            <a:ext cx="3400425" cy="57592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88640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Stellt die Wörter in die richtige Reihenfolge!</a:t>
            </a:r>
            <a:endParaRPr lang="ru-RU" sz="2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90872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6600"/>
                </a:solidFill>
                <a:latin typeface="Comic Sans MS" pitchFamily="66" charset="0"/>
              </a:rPr>
              <a:t>wollen – heute – ich – Kino – ins – gehen</a:t>
            </a:r>
            <a:endParaRPr lang="ru-RU" sz="32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55679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00CC"/>
                </a:solidFill>
                <a:latin typeface="Comic Sans MS" pitchFamily="66" charset="0"/>
              </a:rPr>
              <a:t>Ich will heute ins Kino gehen.</a:t>
            </a:r>
            <a:endParaRPr lang="ru-RU" sz="32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276872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DE" sz="2800" dirty="0" smtClean="0">
                <a:solidFill>
                  <a:srgbClr val="006600"/>
                </a:solidFill>
                <a:latin typeface="Comic Sans MS" pitchFamily="66" charset="0"/>
              </a:rPr>
              <a:t>fliegen – mein – nach – Hamburg – Vater – müssen</a:t>
            </a:r>
            <a:endParaRPr lang="ru-RU" sz="28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292494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00CC"/>
                </a:solidFill>
                <a:latin typeface="Comic Sans MS" pitchFamily="66" charset="0"/>
              </a:rPr>
              <a:t>Mein Vater muss nach Hamburg fliegen.</a:t>
            </a:r>
            <a:endParaRPr lang="ru-RU" sz="32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717032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6600"/>
                </a:solidFill>
                <a:latin typeface="Comic Sans MS" pitchFamily="66" charset="0"/>
              </a:rPr>
              <a:t>können – Deutsch – sprechen – gut– du?</a:t>
            </a:r>
            <a:endParaRPr lang="ru-RU" sz="32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365104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00CC"/>
                </a:solidFill>
                <a:latin typeface="Comic Sans MS" pitchFamily="66" charset="0"/>
              </a:rPr>
              <a:t>Kannst du gut Deutsch sprechen?</a:t>
            </a:r>
            <a:endParaRPr lang="ru-RU" sz="32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5013176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6600"/>
                </a:solidFill>
                <a:latin typeface="Comic Sans MS" pitchFamily="66" charset="0"/>
              </a:rPr>
              <a:t>ihr– täglich – die Hausaufgabe – machen - sollen</a:t>
            </a:r>
            <a:endParaRPr lang="ru-RU" sz="3200" dirty="0" smtClean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5877272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3200" dirty="0" smtClean="0">
                <a:solidFill>
                  <a:srgbClr val="0000CC"/>
                </a:solidFill>
                <a:latin typeface="Comic Sans MS" pitchFamily="66" charset="0"/>
              </a:rPr>
              <a:t>Ihr sollt täglich die Hausaufgabe machen.</a:t>
            </a:r>
            <a:endParaRPr lang="ru-RU" sz="3200" dirty="0" smtClean="0">
              <a:solidFill>
                <a:srgbClr val="0000CC"/>
              </a:solidFill>
              <a:latin typeface="Comic Sans MS" pitchFamily="66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il_fi" descr="https://www.buddelbini.de/gfx/blechschilder/K2093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980728"/>
            <a:ext cx="1457325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Image 18" descr="Datei:Zeichen 314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124744"/>
            <a:ext cx="11906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Image 4" descr="Datei:Zeichen 206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1052736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Image 9" descr="Datei:Zeichen 209-20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933056"/>
            <a:ext cx="131445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Image 12" descr="Datei:Zeichen 237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804248" y="3933056"/>
            <a:ext cx="13525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91880" y="2564904"/>
            <a:ext cx="2376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800" dirty="0" smtClean="0">
                <a:solidFill>
                  <a:srgbClr val="006600"/>
                </a:solidFill>
                <a:latin typeface="Comic Sans MS" pitchFamily="66" charset="0"/>
              </a:rPr>
              <a:t>Hier </a:t>
            </a:r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____</a:t>
            </a:r>
            <a:r>
              <a:rPr lang="fr-CH" sz="2800" dirty="0" smtClean="0">
                <a:solidFill>
                  <a:srgbClr val="006600"/>
                </a:solidFill>
                <a:latin typeface="Comic Sans MS" pitchFamily="66" charset="0"/>
              </a:rPr>
              <a:t> man stoppen.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49289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 ____  man parken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5229200"/>
            <a:ext cx="28083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nach rechts abbiegen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00192" y="5301208"/>
            <a:ext cx="2376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nur Radfahren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2492896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 geradeaus fahren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20" name="Image 33" descr="Datei:Zeichen 274-56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95936" y="386104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3347864" y="530120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nicht mehr als 60km fahren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kann, muss, darf</a:t>
            </a:r>
            <a:endParaRPr lang="ru-RU" sz="4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91680" y="24208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kann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99992" y="249289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60232" y="2420888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5157192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139952" y="522920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08304" y="522920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l_fi" descr="http://www.thaiguru.de/pix/25613/thai-no-left-tur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15" descr="Datei:Zeichen 276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980728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21" descr="Datei:Zeichen 101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052736"/>
            <a:ext cx="14160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2420888"/>
            <a:ext cx="21602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 nicht überholen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896" y="2420888"/>
            <a:ext cx="20882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  aufpassen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2420888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 man nicht nach links abbiegen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4099" name="Image 27" descr="Datei:Zeichen 375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4005064"/>
            <a:ext cx="1343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mage 30" descr="Datei:Zeichen 350-10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4005064"/>
            <a:ext cx="13620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84168" y="55172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schlafen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3848" y="5301208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die Strasse überqueren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pic>
        <p:nvPicPr>
          <p:cNvPr id="14" name="Image 24" descr="Datei:Zeichen 376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43608" y="4077072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55576" y="5517232"/>
            <a:ext cx="20162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800" dirty="0" smtClean="0">
                <a:solidFill>
                  <a:srgbClr val="006600"/>
                </a:solidFill>
                <a:latin typeface="Comic Sans MS" pitchFamily="66" charset="0"/>
              </a:rPr>
              <a:t>Hier ____ man essen</a:t>
            </a:r>
            <a:endParaRPr lang="ru-RU" sz="2800" dirty="0">
              <a:solidFill>
                <a:srgbClr val="0066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19672" y="23488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9992" y="23488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60232" y="234888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muss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19672" y="544522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kann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5936" y="5229200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darf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6296" y="5445224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kann</a:t>
            </a:r>
            <a:endParaRPr lang="ru-RU" sz="3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5536" y="0"/>
            <a:ext cx="87484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kann, muss, darf</a:t>
            </a:r>
            <a:endParaRPr lang="ru-RU" sz="48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У4У.РФ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sample">
  <a:themeElements>
    <a:clrScheme name="sample 2">
      <a:dk1>
        <a:srgbClr val="113F71"/>
      </a:dk1>
      <a:lt1>
        <a:srgbClr val="FFFFFF"/>
      </a:lt1>
      <a:dk2>
        <a:srgbClr val="000000"/>
      </a:dk2>
      <a:lt2>
        <a:srgbClr val="C1D1D3"/>
      </a:lt2>
      <a:accent1>
        <a:srgbClr val="2D7ACF"/>
      </a:accent1>
      <a:accent2>
        <a:srgbClr val="99CC00"/>
      </a:accent2>
      <a:accent3>
        <a:srgbClr val="FFFFFF"/>
      </a:accent3>
      <a:accent4>
        <a:srgbClr val="0D345F"/>
      </a:accent4>
      <a:accent5>
        <a:srgbClr val="ADBEE4"/>
      </a:accent5>
      <a:accent6>
        <a:srgbClr val="8AB900"/>
      </a:accent6>
      <a:hlink>
        <a:srgbClr val="5AABCC"/>
      </a:hlink>
      <a:folHlink>
        <a:srgbClr val="BD9E61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1F52C0"/>
        </a:dk1>
        <a:lt1>
          <a:srgbClr val="FFFFFF"/>
        </a:lt1>
        <a:dk2>
          <a:srgbClr val="000000"/>
        </a:dk2>
        <a:lt2>
          <a:srgbClr val="D6E1E2"/>
        </a:lt2>
        <a:accent1>
          <a:srgbClr val="E38B55"/>
        </a:accent1>
        <a:accent2>
          <a:srgbClr val="CB81D5"/>
        </a:accent2>
        <a:accent3>
          <a:srgbClr val="FFFFFF"/>
        </a:accent3>
        <a:accent4>
          <a:srgbClr val="1945A4"/>
        </a:accent4>
        <a:accent5>
          <a:srgbClr val="EFC4B4"/>
        </a:accent5>
        <a:accent6>
          <a:srgbClr val="B874C1"/>
        </a:accent6>
        <a:hlink>
          <a:srgbClr val="705FC3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113F71"/>
        </a:dk1>
        <a:lt1>
          <a:srgbClr val="FFFFFF"/>
        </a:lt1>
        <a:dk2>
          <a:srgbClr val="000000"/>
        </a:dk2>
        <a:lt2>
          <a:srgbClr val="C1D1D3"/>
        </a:lt2>
        <a:accent1>
          <a:srgbClr val="2D7ACF"/>
        </a:accent1>
        <a:accent2>
          <a:srgbClr val="99CC00"/>
        </a:accent2>
        <a:accent3>
          <a:srgbClr val="FFFFFF"/>
        </a:accent3>
        <a:accent4>
          <a:srgbClr val="0D345F"/>
        </a:accent4>
        <a:accent5>
          <a:srgbClr val="ADBEE4"/>
        </a:accent5>
        <a:accent6>
          <a:srgbClr val="8AB900"/>
        </a:accent6>
        <a:hlink>
          <a:srgbClr val="5AABCC"/>
        </a:hlink>
        <a:folHlink>
          <a:srgbClr val="BD9E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F2163"/>
        </a:dk1>
        <a:lt1>
          <a:srgbClr val="FFFFFF"/>
        </a:lt1>
        <a:dk2>
          <a:srgbClr val="000000"/>
        </a:dk2>
        <a:lt2>
          <a:srgbClr val="CCD8DA"/>
        </a:lt2>
        <a:accent1>
          <a:srgbClr val="4067CA"/>
        </a:accent1>
        <a:accent2>
          <a:srgbClr val="00B4B0"/>
        </a:accent2>
        <a:accent3>
          <a:srgbClr val="FFFFFF"/>
        </a:accent3>
        <a:accent4>
          <a:srgbClr val="191B53"/>
        </a:accent4>
        <a:accent5>
          <a:srgbClr val="AFB8E1"/>
        </a:accent5>
        <a:accent6>
          <a:srgbClr val="00A39F"/>
        </a:accent6>
        <a:hlink>
          <a:srgbClr val="6DB1DF"/>
        </a:hlink>
        <a:folHlink>
          <a:srgbClr val="9292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cdb2004119gl</Template>
  <TotalTime>1181</TotalTime>
  <Words>331</Words>
  <Application>Microsoft Office PowerPoint</Application>
  <PresentationFormat>Экран (4:3)</PresentationFormat>
  <Paragraphs>96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sample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@lex@ndr@</dc:creator>
  <cp:lastModifiedBy>Leon</cp:lastModifiedBy>
  <cp:revision>87</cp:revision>
  <dcterms:created xsi:type="dcterms:W3CDTF">2011-11-06T17:30:30Z</dcterms:created>
  <dcterms:modified xsi:type="dcterms:W3CDTF">2018-11-18T19:09:13Z</dcterms:modified>
</cp:coreProperties>
</file>